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2.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4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05.xml.rels" ContentType="application/vnd.openxmlformats-package.relationships+xml"/>
  <Override PartName="/ppt/slideLayouts/_rels/slideLayout13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85.xml.rels" ContentType="application/vnd.openxmlformats-package.relationships+xml"/>
  <Override PartName="/ppt/slideLayouts/_rels/slideLayout66.xml.rels" ContentType="application/vnd.openxmlformats-package.relationships+xml"/>
  <Override PartName="/ppt/slideLayouts/_rels/slideLayout11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9.xml.rels" ContentType="application/vnd.openxmlformats-package.relationships+xml"/>
  <Override PartName="/ppt/slideLayouts/_rels/slideLayout108.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84.xml.rels" ContentType="application/vnd.openxmlformats-package.relationships+xml"/>
  <Override PartName="/ppt/slideLayouts/_rels/slideLayout29.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65.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43.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64.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9.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117.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1.png" ContentType="image/png"/>
  <Override PartName="/ppt/media/image13.png" ContentType="image/png"/>
  <Override PartName="/ppt/media/image35.png" ContentType="image/png"/>
  <Override PartName="/ppt/media/image50.png" ContentType="image/png"/>
  <Override PartName="/ppt/media/image5.jpeg" ContentType="image/jpeg"/>
  <Override PartName="/ppt/media/image40.png" ContentType="image/png"/>
  <Override PartName="/ppt/media/image30.png" ContentType="image/png"/>
  <Override PartName="/ppt/media/image38.png" ContentType="image/png"/>
  <Override PartName="/ppt/media/image8.jpeg" ContentType="image/jpe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10.png" ContentType="image/png"/>
  <Override PartName="/ppt/media/image46.png" ContentType="image/png"/>
  <Override PartName="/ppt/media/image48.png" ContentType="image/png"/>
  <Override PartName="/ppt/media/image11.png" ContentType="image/png"/>
  <Override PartName="/ppt/media/image39.png" ContentType="image/png"/>
  <Override PartName="/ppt/media/image9.png" ContentType="image/png"/>
  <Override PartName="/ppt/media/image4.png" ContentType="image/png"/>
  <Override PartName="/ppt/media/image34.png" ContentType="image/png"/>
  <Override PartName="/ppt/media/image12.png" ContentType="image/png"/>
  <Override PartName="/ppt/media/image49.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2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3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3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4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4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4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4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4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4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8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8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8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8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8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9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9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9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0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0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1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1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1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2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2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2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3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3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3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3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3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5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6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6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6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0"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71"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7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7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76"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8"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79"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80"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81"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82"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83"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6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7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8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8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8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8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8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8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9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0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0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1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1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1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0" name="CustomShape 1"/>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grpSp>
        <p:nvGrpSpPr>
          <p:cNvPr id="1" name="Group 2"/>
          <p:cNvGrpSpPr/>
          <p:nvPr/>
        </p:nvGrpSpPr>
        <p:grpSpPr>
          <a:xfrm>
            <a:off x="713160" y="444960"/>
            <a:ext cx="587880" cy="105120"/>
            <a:chOff x="713160" y="444960"/>
            <a:chExt cx="587880" cy="105120"/>
          </a:xfrm>
        </p:grpSpPr>
        <p:sp>
          <p:nvSpPr>
            <p:cNvPr id="2" name="CustomShape 3"/>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3" name="CustomShape 4"/>
            <p:cNvSpPr/>
            <p:nvPr/>
          </p:nvSpPr>
          <p:spPr>
            <a:xfrm>
              <a:off x="87408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4" name="CustomShape 5"/>
            <p:cNvSpPr/>
            <p:nvPr/>
          </p:nvSpPr>
          <p:spPr>
            <a:xfrm>
              <a:off x="103500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5" name="CustomShape 6"/>
            <p:cNvSpPr/>
            <p:nvPr/>
          </p:nvSpPr>
          <p:spPr>
            <a:xfrm>
              <a:off x="1195920" y="444960"/>
              <a:ext cx="105120" cy="105120"/>
            </a:xfrm>
            <a:prstGeom prst="rect">
              <a:avLst/>
            </a:prstGeom>
            <a:solidFill>
              <a:srgbClr val="84bde7"/>
            </a:solidFill>
            <a:ln w="19080">
              <a:solidFill>
                <a:srgbClr val="84bde7"/>
              </a:solidFill>
              <a:round/>
            </a:ln>
          </p:spPr>
          <p:style>
            <a:lnRef idx="0"/>
            <a:fillRef idx="0"/>
            <a:effectRef idx="0"/>
            <a:fontRef idx="minor"/>
          </p:style>
        </p:sp>
      </p:grpSp>
      <p:sp>
        <p:nvSpPr>
          <p:cNvPr id="6" name="PlaceHolder 7"/>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Click to edit the title text format</a:t>
            </a:r>
            <a:endParaRPr b="0" lang="fr-FR" sz="1800" spc="-1" strike="noStrike">
              <a:latin typeface="Arial"/>
            </a:endParaRPr>
          </a:p>
        </p:txBody>
      </p:sp>
      <p:sp>
        <p:nvSpPr>
          <p:cNvPr id="7" name="PlaceHolder 8"/>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1800" spc="-1" strike="noStrike">
                <a:latin typeface="Arial"/>
              </a:rPr>
              <a:t>Click to edit the outline text format</a:t>
            </a:r>
            <a:endParaRPr b="0" lang="fr-FR" sz="1800" spc="-1" strike="noStrike">
              <a:latin typeface="Arial"/>
            </a:endParaRPr>
          </a:p>
          <a:p>
            <a:pPr lvl="1" marL="864000" indent="-324000">
              <a:spcBef>
                <a:spcPts val="1134"/>
              </a:spcBef>
              <a:buClr>
                <a:srgbClr val="ffffff"/>
              </a:buClr>
              <a:buSzPct val="75000"/>
              <a:buFont typeface="Symbol" charset="2"/>
              <a:buChar char=""/>
            </a:pPr>
            <a:r>
              <a:rPr b="0" lang="fr-FR" sz="1800" spc="-1" strike="noStrike">
                <a:latin typeface="Arial"/>
              </a:rPr>
              <a:t>Second Outline Level</a:t>
            </a:r>
            <a:endParaRPr b="0" lang="fr-FR" sz="1800" spc="-1" strike="noStrike">
              <a:latin typeface="Arial"/>
            </a:endParaRPr>
          </a:p>
          <a:p>
            <a:pPr lvl="2" marL="1296000" indent="-288000">
              <a:spcBef>
                <a:spcPts val="850"/>
              </a:spcBef>
              <a:buClr>
                <a:srgbClr val="ffffff"/>
              </a:buClr>
              <a:buSzPct val="45000"/>
              <a:buFont typeface="Wingdings" charset="2"/>
              <a:buChar char=""/>
            </a:pPr>
            <a:r>
              <a:rPr b="0" lang="fr-FR" sz="1800" spc="-1" strike="noStrike">
                <a:latin typeface="Arial"/>
              </a:rPr>
              <a:t>Third Outline Level</a:t>
            </a:r>
            <a:endParaRPr b="0" lang="fr-FR" sz="1800" spc="-1" strike="noStrike">
              <a:latin typeface="Arial"/>
            </a:endParaRPr>
          </a:p>
          <a:p>
            <a:pPr lvl="3" marL="1728000" indent="-216000">
              <a:spcBef>
                <a:spcPts val="567"/>
              </a:spcBef>
              <a:buClr>
                <a:srgbClr val="ffffff"/>
              </a:buClr>
              <a:buSzPct val="75000"/>
              <a:buFont typeface="Symbol" charset="2"/>
              <a:buChar char=""/>
            </a:pPr>
            <a:r>
              <a:rPr b="0" lang="fr-FR" sz="1800" spc="-1" strike="noStrike">
                <a:latin typeface="Arial"/>
              </a:rPr>
              <a:t>Fourth Outline Level</a:t>
            </a:r>
            <a:endParaRPr b="0" lang="fr-FR" sz="1800" spc="-1" strike="noStrike">
              <a:latin typeface="Arial"/>
            </a:endParaRPr>
          </a:p>
          <a:p>
            <a:pPr lvl="4" marL="2160000" indent="-216000">
              <a:spcBef>
                <a:spcPts val="283"/>
              </a:spcBef>
              <a:buClr>
                <a:srgbClr val="ffffff"/>
              </a:buClr>
              <a:buSzPct val="45000"/>
              <a:buFont typeface="Wingdings" charset="2"/>
              <a:buChar char=""/>
            </a:pPr>
            <a:r>
              <a:rPr b="0" lang="fr-FR" sz="1800" spc="-1" strike="noStrike">
                <a:latin typeface="Arial"/>
              </a:rPr>
              <a:t>Fifth Outline Level</a:t>
            </a:r>
            <a:endParaRPr b="0" lang="fr-FR" sz="1800" spc="-1" strike="noStrike">
              <a:latin typeface="Arial"/>
            </a:endParaRPr>
          </a:p>
          <a:p>
            <a:pPr lvl="5" marL="2592000" indent="-216000">
              <a:spcBef>
                <a:spcPts val="283"/>
              </a:spcBef>
              <a:buClr>
                <a:srgbClr val="ffffff"/>
              </a:buClr>
              <a:buSzPct val="45000"/>
              <a:buFont typeface="Wingdings" charset="2"/>
              <a:buChar char=""/>
            </a:pPr>
            <a:r>
              <a:rPr b="0" lang="fr-FR" sz="1800" spc="-1" strike="noStrike">
                <a:latin typeface="Arial"/>
              </a:rPr>
              <a:t>Sixth Outline Level</a:t>
            </a:r>
            <a:endParaRPr b="0" lang="fr-FR" sz="1800" spc="-1" strike="noStrike">
              <a:latin typeface="Arial"/>
            </a:endParaRPr>
          </a:p>
          <a:p>
            <a:pPr lvl="6" marL="3024000" indent="-216000">
              <a:spcBef>
                <a:spcPts val="283"/>
              </a:spcBef>
              <a:buClr>
                <a:srgbClr val="ffffff"/>
              </a:buClr>
              <a:buSzPct val="45000"/>
              <a:buFont typeface="Wingdings" charset="2"/>
              <a:buChar char=""/>
            </a:pPr>
            <a:r>
              <a:rPr b="0" lang="fr-FR" sz="1800" spc="-1" strike="noStrike">
                <a:latin typeface="Arial"/>
              </a:rPr>
              <a:t>Seventh Outline Level</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01" name="Group 1"/>
          <p:cNvGrpSpPr/>
          <p:nvPr/>
        </p:nvGrpSpPr>
        <p:grpSpPr>
          <a:xfrm>
            <a:off x="713160" y="444960"/>
            <a:ext cx="587880" cy="105120"/>
            <a:chOff x="713160" y="444960"/>
            <a:chExt cx="587880" cy="105120"/>
          </a:xfrm>
        </p:grpSpPr>
        <p:sp>
          <p:nvSpPr>
            <p:cNvPr id="402" name="CustomShape 2"/>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403" name="CustomShape 3"/>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404" name="CustomShape 4"/>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405" name="CustomShape 5"/>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grpSp>
        <p:nvGrpSpPr>
          <p:cNvPr id="406" name="Group 6"/>
          <p:cNvGrpSpPr/>
          <p:nvPr/>
        </p:nvGrpSpPr>
        <p:grpSpPr>
          <a:xfrm>
            <a:off x="338400" y="238680"/>
            <a:ext cx="8454600" cy="4663440"/>
            <a:chOff x="338400" y="238680"/>
            <a:chExt cx="8454600" cy="4663440"/>
          </a:xfrm>
        </p:grpSpPr>
        <p:sp>
          <p:nvSpPr>
            <p:cNvPr id="407" name="CustomShape 7"/>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408" name="CustomShape 8"/>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409"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10"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447" name="Group 1"/>
          <p:cNvGrpSpPr/>
          <p:nvPr/>
        </p:nvGrpSpPr>
        <p:grpSpPr>
          <a:xfrm>
            <a:off x="713160" y="444960"/>
            <a:ext cx="587880" cy="105120"/>
            <a:chOff x="713160" y="444960"/>
            <a:chExt cx="587880" cy="105120"/>
          </a:xfrm>
        </p:grpSpPr>
        <p:sp>
          <p:nvSpPr>
            <p:cNvPr id="448" name="CustomShape 2"/>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449" name="CustomShape 3"/>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450" name="CustomShape 4"/>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451" name="CustomShape 5"/>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grpSp>
        <p:nvGrpSpPr>
          <p:cNvPr id="452" name="Group 6"/>
          <p:cNvGrpSpPr/>
          <p:nvPr/>
        </p:nvGrpSpPr>
        <p:grpSpPr>
          <a:xfrm>
            <a:off x="338400" y="238680"/>
            <a:ext cx="8454600" cy="4663440"/>
            <a:chOff x="338400" y="238680"/>
            <a:chExt cx="8454600" cy="4663440"/>
          </a:xfrm>
        </p:grpSpPr>
        <p:sp>
          <p:nvSpPr>
            <p:cNvPr id="453" name="CustomShape 7"/>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454" name="CustomShape 8"/>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455"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56"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493" name="CustomShape 1"/>
          <p:cNvSpPr/>
          <p:nvPr/>
        </p:nvSpPr>
        <p:spPr>
          <a:xfrm>
            <a:off x="358560" y="239760"/>
            <a:ext cx="8427240" cy="4663440"/>
          </a:xfrm>
          <a:prstGeom prst="roundRect">
            <a:avLst>
              <a:gd name="adj" fmla="val 4973"/>
            </a:avLst>
          </a:prstGeom>
          <a:noFill/>
          <a:ln w="28440">
            <a:solidFill>
              <a:srgbClr val="ffffff"/>
            </a:solidFill>
            <a:round/>
          </a:ln>
        </p:spPr>
        <p:style>
          <a:lnRef idx="0"/>
          <a:fillRef idx="0"/>
          <a:effectRef idx="0"/>
          <a:fontRef idx="minor"/>
        </p:style>
      </p:sp>
      <p:grpSp>
        <p:nvGrpSpPr>
          <p:cNvPr id="494" name="Group 2"/>
          <p:cNvGrpSpPr/>
          <p:nvPr/>
        </p:nvGrpSpPr>
        <p:grpSpPr>
          <a:xfrm>
            <a:off x="713160" y="444960"/>
            <a:ext cx="587880" cy="105120"/>
            <a:chOff x="713160" y="444960"/>
            <a:chExt cx="587880" cy="105120"/>
          </a:xfrm>
        </p:grpSpPr>
        <p:sp>
          <p:nvSpPr>
            <p:cNvPr id="495" name="CustomShape 3"/>
            <p:cNvSpPr/>
            <p:nvPr/>
          </p:nvSpPr>
          <p:spPr>
            <a:xfrm>
              <a:off x="713160" y="444960"/>
              <a:ext cx="105120" cy="105120"/>
            </a:xfrm>
            <a:prstGeom prst="rect">
              <a:avLst/>
            </a:prstGeom>
            <a:solidFill>
              <a:srgbClr val="ffffff"/>
            </a:solidFill>
            <a:ln w="19080">
              <a:solidFill>
                <a:srgbClr val="ffffff"/>
              </a:solidFill>
              <a:round/>
            </a:ln>
          </p:spPr>
          <p:style>
            <a:lnRef idx="0"/>
            <a:fillRef idx="0"/>
            <a:effectRef idx="0"/>
            <a:fontRef idx="minor"/>
          </p:style>
        </p:sp>
        <p:sp>
          <p:nvSpPr>
            <p:cNvPr id="496" name="CustomShape 4"/>
            <p:cNvSpPr/>
            <p:nvPr/>
          </p:nvSpPr>
          <p:spPr>
            <a:xfrm>
              <a:off x="874080" y="444960"/>
              <a:ext cx="105120" cy="105120"/>
            </a:xfrm>
            <a:prstGeom prst="rect">
              <a:avLst/>
            </a:prstGeom>
            <a:noFill/>
            <a:ln w="19080">
              <a:solidFill>
                <a:srgbClr val="ffffff"/>
              </a:solidFill>
              <a:round/>
            </a:ln>
          </p:spPr>
          <p:style>
            <a:lnRef idx="0"/>
            <a:fillRef idx="0"/>
            <a:effectRef idx="0"/>
            <a:fontRef idx="minor"/>
          </p:style>
        </p:sp>
        <p:sp>
          <p:nvSpPr>
            <p:cNvPr id="497" name="CustomShape 5"/>
            <p:cNvSpPr/>
            <p:nvPr/>
          </p:nvSpPr>
          <p:spPr>
            <a:xfrm>
              <a:off x="1035000" y="444960"/>
              <a:ext cx="105120" cy="105120"/>
            </a:xfrm>
            <a:prstGeom prst="rect">
              <a:avLst/>
            </a:prstGeom>
            <a:noFill/>
            <a:ln w="19080">
              <a:solidFill>
                <a:srgbClr val="ffffff"/>
              </a:solidFill>
              <a:round/>
            </a:ln>
          </p:spPr>
          <p:style>
            <a:lnRef idx="0"/>
            <a:fillRef idx="0"/>
            <a:effectRef idx="0"/>
            <a:fontRef idx="minor"/>
          </p:style>
        </p:sp>
        <p:sp>
          <p:nvSpPr>
            <p:cNvPr id="498" name="CustomShape 6"/>
            <p:cNvSpPr/>
            <p:nvPr/>
          </p:nvSpPr>
          <p:spPr>
            <a:xfrm>
              <a:off x="1195920" y="444960"/>
              <a:ext cx="105120" cy="105120"/>
            </a:xfrm>
            <a:prstGeom prst="rect">
              <a:avLst/>
            </a:prstGeom>
            <a:noFill/>
            <a:ln w="19080">
              <a:solidFill>
                <a:srgbClr val="ffffff"/>
              </a:solidFill>
              <a:round/>
            </a:ln>
          </p:spPr>
          <p:style>
            <a:lnRef idx="0"/>
            <a:fillRef idx="0"/>
            <a:effectRef idx="0"/>
            <a:fontRef idx="minor"/>
          </p:style>
        </p:sp>
      </p:grpSp>
      <p:sp>
        <p:nvSpPr>
          <p:cNvPr id="499"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00"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grpSp>
        <p:nvGrpSpPr>
          <p:cNvPr id="537" name="Group 1"/>
          <p:cNvGrpSpPr/>
          <p:nvPr/>
        </p:nvGrpSpPr>
        <p:grpSpPr>
          <a:xfrm>
            <a:off x="713160" y="444960"/>
            <a:ext cx="587880" cy="105120"/>
            <a:chOff x="713160" y="444960"/>
            <a:chExt cx="587880" cy="105120"/>
          </a:xfrm>
        </p:grpSpPr>
        <p:sp>
          <p:nvSpPr>
            <p:cNvPr id="538" name="CustomShape 2"/>
            <p:cNvSpPr/>
            <p:nvPr/>
          </p:nvSpPr>
          <p:spPr>
            <a:xfrm>
              <a:off x="713160" y="444960"/>
              <a:ext cx="105120" cy="105120"/>
            </a:xfrm>
            <a:prstGeom prst="rect">
              <a:avLst/>
            </a:prstGeom>
            <a:solidFill>
              <a:srgbClr val="ffffff"/>
            </a:solidFill>
            <a:ln w="19080">
              <a:solidFill>
                <a:srgbClr val="ffffff"/>
              </a:solidFill>
              <a:round/>
            </a:ln>
          </p:spPr>
          <p:style>
            <a:lnRef idx="0"/>
            <a:fillRef idx="0"/>
            <a:effectRef idx="0"/>
            <a:fontRef idx="minor"/>
          </p:style>
        </p:sp>
        <p:sp>
          <p:nvSpPr>
            <p:cNvPr id="539" name="CustomShape 3"/>
            <p:cNvSpPr/>
            <p:nvPr/>
          </p:nvSpPr>
          <p:spPr>
            <a:xfrm>
              <a:off x="874080" y="444960"/>
              <a:ext cx="105120" cy="105120"/>
            </a:xfrm>
            <a:prstGeom prst="rect">
              <a:avLst/>
            </a:prstGeom>
            <a:noFill/>
            <a:ln w="19080">
              <a:solidFill>
                <a:srgbClr val="ffffff"/>
              </a:solidFill>
              <a:round/>
            </a:ln>
          </p:spPr>
          <p:style>
            <a:lnRef idx="0"/>
            <a:fillRef idx="0"/>
            <a:effectRef idx="0"/>
            <a:fontRef idx="minor"/>
          </p:style>
        </p:sp>
        <p:sp>
          <p:nvSpPr>
            <p:cNvPr id="540" name="CustomShape 4"/>
            <p:cNvSpPr/>
            <p:nvPr/>
          </p:nvSpPr>
          <p:spPr>
            <a:xfrm>
              <a:off x="1035000" y="444960"/>
              <a:ext cx="105120" cy="105120"/>
            </a:xfrm>
            <a:prstGeom prst="rect">
              <a:avLst/>
            </a:prstGeom>
            <a:noFill/>
            <a:ln w="19080">
              <a:solidFill>
                <a:srgbClr val="ffffff"/>
              </a:solidFill>
              <a:round/>
            </a:ln>
          </p:spPr>
          <p:style>
            <a:lnRef idx="0"/>
            <a:fillRef idx="0"/>
            <a:effectRef idx="0"/>
            <a:fontRef idx="minor"/>
          </p:style>
        </p:sp>
        <p:sp>
          <p:nvSpPr>
            <p:cNvPr id="541" name="CustomShape 5"/>
            <p:cNvSpPr/>
            <p:nvPr/>
          </p:nvSpPr>
          <p:spPr>
            <a:xfrm>
              <a:off x="1195920" y="444960"/>
              <a:ext cx="105120" cy="105120"/>
            </a:xfrm>
            <a:prstGeom prst="rect">
              <a:avLst/>
            </a:prstGeom>
            <a:noFill/>
            <a:ln w="19080">
              <a:solidFill>
                <a:srgbClr val="ffffff"/>
              </a:solidFill>
              <a:round/>
            </a:ln>
          </p:spPr>
          <p:style>
            <a:lnRef idx="0"/>
            <a:fillRef idx="0"/>
            <a:effectRef idx="0"/>
            <a:fontRef idx="minor"/>
          </p:style>
        </p:sp>
      </p:grpSp>
      <p:sp>
        <p:nvSpPr>
          <p:cNvPr id="542" name="CustomShape 6"/>
          <p:cNvSpPr/>
          <p:nvPr/>
        </p:nvSpPr>
        <p:spPr>
          <a:xfrm>
            <a:off x="351000" y="238680"/>
            <a:ext cx="8427240" cy="4663440"/>
          </a:xfrm>
          <a:prstGeom prst="roundRect">
            <a:avLst>
              <a:gd name="adj" fmla="val 4973"/>
            </a:avLst>
          </a:prstGeom>
          <a:noFill/>
          <a:ln w="28440">
            <a:solidFill>
              <a:srgbClr val="ffffff"/>
            </a:solidFill>
            <a:round/>
          </a:ln>
        </p:spPr>
        <p:style>
          <a:lnRef idx="0"/>
          <a:fillRef idx="0"/>
          <a:effectRef idx="0"/>
          <a:fontRef idx="minor"/>
        </p:style>
      </p:sp>
      <p:grpSp>
        <p:nvGrpSpPr>
          <p:cNvPr id="543" name="Group 7"/>
          <p:cNvGrpSpPr/>
          <p:nvPr/>
        </p:nvGrpSpPr>
        <p:grpSpPr>
          <a:xfrm>
            <a:off x="713160" y="4516560"/>
            <a:ext cx="7703280" cy="178920"/>
            <a:chOff x="713160" y="4516560"/>
            <a:chExt cx="7703280" cy="178920"/>
          </a:xfrm>
        </p:grpSpPr>
        <p:sp>
          <p:nvSpPr>
            <p:cNvPr id="544" name="CustomShape 8"/>
            <p:cNvSpPr/>
            <p:nvPr/>
          </p:nvSpPr>
          <p:spPr>
            <a:xfrm>
              <a:off x="713160" y="4516560"/>
              <a:ext cx="178920" cy="178920"/>
            </a:xfrm>
            <a:prstGeom prst="star4">
              <a:avLst>
                <a:gd name="adj" fmla="val 0"/>
              </a:avLst>
            </a:prstGeom>
            <a:solidFill>
              <a:srgbClr val="ffffff"/>
            </a:solidFill>
            <a:ln w="19080">
              <a:solidFill>
                <a:srgbClr val="ffffff"/>
              </a:solidFill>
              <a:round/>
            </a:ln>
          </p:spPr>
          <p:style>
            <a:lnRef idx="0"/>
            <a:fillRef idx="0"/>
            <a:effectRef idx="0"/>
            <a:fontRef idx="minor"/>
          </p:style>
        </p:sp>
        <p:sp>
          <p:nvSpPr>
            <p:cNvPr id="545" name="CustomShape 9"/>
            <p:cNvSpPr/>
            <p:nvPr/>
          </p:nvSpPr>
          <p:spPr>
            <a:xfrm>
              <a:off x="8237520" y="4516560"/>
              <a:ext cx="178920" cy="178920"/>
            </a:xfrm>
            <a:prstGeom prst="star4">
              <a:avLst>
                <a:gd name="adj" fmla="val 0"/>
              </a:avLst>
            </a:prstGeom>
            <a:solidFill>
              <a:srgbClr val="ffffff"/>
            </a:solidFill>
            <a:ln w="19080">
              <a:solidFill>
                <a:srgbClr val="ffffff"/>
              </a:solidFill>
              <a:round/>
            </a:ln>
          </p:spPr>
          <p:style>
            <a:lnRef idx="0"/>
            <a:fillRef idx="0"/>
            <a:effectRef idx="0"/>
            <a:fontRef idx="minor"/>
          </p:style>
        </p:sp>
      </p:grpSp>
      <p:sp>
        <p:nvSpPr>
          <p:cNvPr id="546"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547"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44" name="CustomShape 1"/>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grpSp>
        <p:nvGrpSpPr>
          <p:cNvPr id="45" name="Group 2"/>
          <p:cNvGrpSpPr/>
          <p:nvPr/>
        </p:nvGrpSpPr>
        <p:grpSpPr>
          <a:xfrm>
            <a:off x="713160" y="442080"/>
            <a:ext cx="7703280" cy="181800"/>
            <a:chOff x="713160" y="442080"/>
            <a:chExt cx="7703280" cy="181800"/>
          </a:xfrm>
        </p:grpSpPr>
        <p:sp>
          <p:nvSpPr>
            <p:cNvPr id="46" name="CustomShape 3"/>
            <p:cNvSpPr/>
            <p:nvPr/>
          </p:nvSpPr>
          <p:spPr>
            <a:xfrm>
              <a:off x="713160" y="442080"/>
              <a:ext cx="178920" cy="17892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47" name="CustomShape 4"/>
            <p:cNvSpPr/>
            <p:nvPr/>
          </p:nvSpPr>
          <p:spPr>
            <a:xfrm>
              <a:off x="8237520" y="444960"/>
              <a:ext cx="178920" cy="17892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4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86" name="CustomShape 1"/>
          <p:cNvSpPr/>
          <p:nvPr/>
        </p:nvSpPr>
        <p:spPr>
          <a:xfrm>
            <a:off x="358560" y="239760"/>
            <a:ext cx="8427240" cy="4663440"/>
          </a:xfrm>
          <a:prstGeom prst="roundRect">
            <a:avLst>
              <a:gd name="adj" fmla="val 4973"/>
            </a:avLst>
          </a:prstGeom>
          <a:noFill/>
          <a:ln w="28440">
            <a:solidFill>
              <a:srgbClr val="ffffff"/>
            </a:solidFill>
            <a:round/>
          </a:ln>
        </p:spPr>
        <p:style>
          <a:lnRef idx="0"/>
          <a:fillRef idx="0"/>
          <a:effectRef idx="0"/>
          <a:fontRef idx="minor"/>
        </p:style>
      </p:sp>
      <p:grpSp>
        <p:nvGrpSpPr>
          <p:cNvPr id="87" name="Group 2"/>
          <p:cNvGrpSpPr/>
          <p:nvPr/>
        </p:nvGrpSpPr>
        <p:grpSpPr>
          <a:xfrm>
            <a:off x="713160" y="444960"/>
            <a:ext cx="587880" cy="105120"/>
            <a:chOff x="713160" y="444960"/>
            <a:chExt cx="587880" cy="105120"/>
          </a:xfrm>
        </p:grpSpPr>
        <p:sp>
          <p:nvSpPr>
            <p:cNvPr id="88" name="CustomShape 3"/>
            <p:cNvSpPr/>
            <p:nvPr/>
          </p:nvSpPr>
          <p:spPr>
            <a:xfrm>
              <a:off x="713160" y="444960"/>
              <a:ext cx="105120" cy="105120"/>
            </a:xfrm>
            <a:prstGeom prst="rect">
              <a:avLst/>
            </a:prstGeom>
            <a:solidFill>
              <a:srgbClr val="ffffff"/>
            </a:solidFill>
            <a:ln w="19080">
              <a:solidFill>
                <a:srgbClr val="ffffff"/>
              </a:solidFill>
              <a:round/>
            </a:ln>
          </p:spPr>
          <p:style>
            <a:lnRef idx="0"/>
            <a:fillRef idx="0"/>
            <a:effectRef idx="0"/>
            <a:fontRef idx="minor"/>
          </p:style>
        </p:sp>
        <p:sp>
          <p:nvSpPr>
            <p:cNvPr id="89" name="CustomShape 4"/>
            <p:cNvSpPr/>
            <p:nvPr/>
          </p:nvSpPr>
          <p:spPr>
            <a:xfrm>
              <a:off x="874080" y="444960"/>
              <a:ext cx="105120" cy="105120"/>
            </a:xfrm>
            <a:prstGeom prst="rect">
              <a:avLst/>
            </a:prstGeom>
            <a:noFill/>
            <a:ln w="19080">
              <a:solidFill>
                <a:srgbClr val="ffffff"/>
              </a:solidFill>
              <a:round/>
            </a:ln>
          </p:spPr>
          <p:style>
            <a:lnRef idx="0"/>
            <a:fillRef idx="0"/>
            <a:effectRef idx="0"/>
            <a:fontRef idx="minor"/>
          </p:style>
        </p:sp>
        <p:sp>
          <p:nvSpPr>
            <p:cNvPr id="90" name="CustomShape 5"/>
            <p:cNvSpPr/>
            <p:nvPr/>
          </p:nvSpPr>
          <p:spPr>
            <a:xfrm>
              <a:off x="1035000" y="444960"/>
              <a:ext cx="105120" cy="105120"/>
            </a:xfrm>
            <a:prstGeom prst="rect">
              <a:avLst/>
            </a:prstGeom>
            <a:noFill/>
            <a:ln w="19080">
              <a:solidFill>
                <a:srgbClr val="ffffff"/>
              </a:solidFill>
              <a:round/>
            </a:ln>
          </p:spPr>
          <p:style>
            <a:lnRef idx="0"/>
            <a:fillRef idx="0"/>
            <a:effectRef idx="0"/>
            <a:fontRef idx="minor"/>
          </p:style>
        </p:sp>
        <p:sp>
          <p:nvSpPr>
            <p:cNvPr id="91" name="CustomShape 6"/>
            <p:cNvSpPr/>
            <p:nvPr/>
          </p:nvSpPr>
          <p:spPr>
            <a:xfrm>
              <a:off x="1195920" y="444960"/>
              <a:ext cx="105120" cy="105120"/>
            </a:xfrm>
            <a:prstGeom prst="rect">
              <a:avLst/>
            </a:prstGeom>
            <a:noFill/>
            <a:ln w="19080">
              <a:solidFill>
                <a:srgbClr val="ffffff"/>
              </a:solidFill>
              <a:round/>
            </a:ln>
          </p:spPr>
          <p:style>
            <a:lnRef idx="0"/>
            <a:fillRef idx="0"/>
            <a:effectRef idx="0"/>
            <a:fontRef idx="minor"/>
          </p:style>
        </p:sp>
      </p:grpSp>
      <p:sp>
        <p:nvSpPr>
          <p:cNvPr id="92"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93"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30" name="Group 1"/>
          <p:cNvGrpSpPr/>
          <p:nvPr/>
        </p:nvGrpSpPr>
        <p:grpSpPr>
          <a:xfrm>
            <a:off x="338400" y="238680"/>
            <a:ext cx="8454600" cy="4663440"/>
            <a:chOff x="338400" y="238680"/>
            <a:chExt cx="8454600" cy="4663440"/>
          </a:xfrm>
        </p:grpSpPr>
        <p:sp>
          <p:nvSpPr>
            <p:cNvPr id="131" name="CustomShape 2"/>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132" name="CustomShape 3"/>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nvGrpSpPr>
          <p:cNvPr id="133" name="Group 4"/>
          <p:cNvGrpSpPr/>
          <p:nvPr/>
        </p:nvGrpSpPr>
        <p:grpSpPr>
          <a:xfrm>
            <a:off x="713160" y="444960"/>
            <a:ext cx="587880" cy="105120"/>
            <a:chOff x="713160" y="444960"/>
            <a:chExt cx="587880" cy="105120"/>
          </a:xfrm>
        </p:grpSpPr>
        <p:sp>
          <p:nvSpPr>
            <p:cNvPr id="134" name="CustomShape 5"/>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135" name="CustomShape 6"/>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136" name="CustomShape 7"/>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137" name="CustomShape 8"/>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sp>
        <p:nvSpPr>
          <p:cNvPr id="138"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3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176" name="Group 1"/>
          <p:cNvGrpSpPr/>
          <p:nvPr/>
        </p:nvGrpSpPr>
        <p:grpSpPr>
          <a:xfrm>
            <a:off x="351000" y="228600"/>
            <a:ext cx="8427240" cy="4683240"/>
            <a:chOff x="351000" y="228600"/>
            <a:chExt cx="8427240" cy="4683240"/>
          </a:xfrm>
        </p:grpSpPr>
        <p:sp>
          <p:nvSpPr>
            <p:cNvPr id="177" name="CustomShape 2"/>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grpSp>
          <p:nvGrpSpPr>
            <p:cNvPr id="178" name="Group 3"/>
            <p:cNvGrpSpPr/>
            <p:nvPr/>
          </p:nvGrpSpPr>
          <p:grpSpPr>
            <a:xfrm>
              <a:off x="713160" y="228600"/>
              <a:ext cx="7718040" cy="4683240"/>
              <a:chOff x="713160" y="228600"/>
              <a:chExt cx="7718040" cy="4683240"/>
            </a:xfrm>
          </p:grpSpPr>
          <p:sp>
            <p:nvSpPr>
              <p:cNvPr id="179" name="CustomShape 4"/>
              <p:cNvSpPr/>
              <p:nvPr/>
            </p:nvSpPr>
            <p:spPr>
              <a:xfrm>
                <a:off x="713160" y="252360"/>
                <a:ext cx="360" cy="464292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sp>
            <p:nvSpPr>
              <p:cNvPr id="180" name="CustomShape 5"/>
              <p:cNvSpPr/>
              <p:nvPr/>
            </p:nvSpPr>
            <p:spPr>
              <a:xfrm>
                <a:off x="8430840" y="228600"/>
                <a:ext cx="360" cy="468324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grpSp>
      <p:sp>
        <p:nvSpPr>
          <p:cNvPr id="181"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82"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4bde7"/>
        </a:solidFill>
      </p:bgPr>
    </p:bg>
    <p:spTree>
      <p:nvGrpSpPr>
        <p:cNvPr id="1" name=""/>
        <p:cNvGrpSpPr/>
        <p:nvPr/>
      </p:nvGrpSpPr>
      <p:grpSpPr>
        <a:xfrm>
          <a:off x="0" y="0"/>
          <a:ext cx="0" cy="0"/>
          <a:chOff x="0" y="0"/>
          <a:chExt cx="0" cy="0"/>
        </a:xfrm>
      </p:grpSpPr>
      <p:sp>
        <p:nvSpPr>
          <p:cNvPr id="219" name="CustomShape 1"/>
          <p:cNvSpPr/>
          <p:nvPr/>
        </p:nvSpPr>
        <p:spPr>
          <a:xfrm>
            <a:off x="358560" y="239760"/>
            <a:ext cx="8427240" cy="4663440"/>
          </a:xfrm>
          <a:prstGeom prst="roundRect">
            <a:avLst>
              <a:gd name="adj" fmla="val 4973"/>
            </a:avLst>
          </a:prstGeom>
          <a:noFill/>
          <a:ln w="28440">
            <a:solidFill>
              <a:srgbClr val="ffffff"/>
            </a:solidFill>
            <a:round/>
          </a:ln>
        </p:spPr>
        <p:style>
          <a:lnRef idx="0"/>
          <a:fillRef idx="0"/>
          <a:effectRef idx="0"/>
          <a:fontRef idx="minor"/>
        </p:style>
      </p:sp>
      <p:grpSp>
        <p:nvGrpSpPr>
          <p:cNvPr id="220" name="Group 2"/>
          <p:cNvGrpSpPr/>
          <p:nvPr/>
        </p:nvGrpSpPr>
        <p:grpSpPr>
          <a:xfrm>
            <a:off x="713160" y="444960"/>
            <a:ext cx="587880" cy="105120"/>
            <a:chOff x="713160" y="444960"/>
            <a:chExt cx="587880" cy="105120"/>
          </a:xfrm>
        </p:grpSpPr>
        <p:sp>
          <p:nvSpPr>
            <p:cNvPr id="221" name="CustomShape 3"/>
            <p:cNvSpPr/>
            <p:nvPr/>
          </p:nvSpPr>
          <p:spPr>
            <a:xfrm>
              <a:off x="713160" y="444960"/>
              <a:ext cx="105120" cy="105120"/>
            </a:xfrm>
            <a:prstGeom prst="rect">
              <a:avLst/>
            </a:prstGeom>
            <a:solidFill>
              <a:srgbClr val="ffffff"/>
            </a:solidFill>
            <a:ln w="19080">
              <a:solidFill>
                <a:srgbClr val="ffffff"/>
              </a:solidFill>
              <a:round/>
            </a:ln>
          </p:spPr>
          <p:style>
            <a:lnRef idx="0"/>
            <a:fillRef idx="0"/>
            <a:effectRef idx="0"/>
            <a:fontRef idx="minor"/>
          </p:style>
        </p:sp>
        <p:sp>
          <p:nvSpPr>
            <p:cNvPr id="222" name="CustomShape 4"/>
            <p:cNvSpPr/>
            <p:nvPr/>
          </p:nvSpPr>
          <p:spPr>
            <a:xfrm>
              <a:off x="874080" y="444960"/>
              <a:ext cx="105120" cy="105120"/>
            </a:xfrm>
            <a:prstGeom prst="rect">
              <a:avLst/>
            </a:prstGeom>
            <a:noFill/>
            <a:ln w="19080">
              <a:solidFill>
                <a:srgbClr val="ffffff"/>
              </a:solidFill>
              <a:round/>
            </a:ln>
          </p:spPr>
          <p:style>
            <a:lnRef idx="0"/>
            <a:fillRef idx="0"/>
            <a:effectRef idx="0"/>
            <a:fontRef idx="minor"/>
          </p:style>
        </p:sp>
        <p:sp>
          <p:nvSpPr>
            <p:cNvPr id="223" name="CustomShape 5"/>
            <p:cNvSpPr/>
            <p:nvPr/>
          </p:nvSpPr>
          <p:spPr>
            <a:xfrm>
              <a:off x="1035000" y="444960"/>
              <a:ext cx="105120" cy="105120"/>
            </a:xfrm>
            <a:prstGeom prst="rect">
              <a:avLst/>
            </a:prstGeom>
            <a:noFill/>
            <a:ln w="19080">
              <a:solidFill>
                <a:srgbClr val="ffffff"/>
              </a:solidFill>
              <a:round/>
            </a:ln>
          </p:spPr>
          <p:style>
            <a:lnRef idx="0"/>
            <a:fillRef idx="0"/>
            <a:effectRef idx="0"/>
            <a:fontRef idx="minor"/>
          </p:style>
        </p:sp>
        <p:sp>
          <p:nvSpPr>
            <p:cNvPr id="224" name="CustomShape 6"/>
            <p:cNvSpPr/>
            <p:nvPr/>
          </p:nvSpPr>
          <p:spPr>
            <a:xfrm>
              <a:off x="1195920" y="444960"/>
              <a:ext cx="105120" cy="105120"/>
            </a:xfrm>
            <a:prstGeom prst="rect">
              <a:avLst/>
            </a:prstGeom>
            <a:noFill/>
            <a:ln w="19080">
              <a:solidFill>
                <a:srgbClr val="ffffff"/>
              </a:solidFill>
              <a:round/>
            </a:ln>
          </p:spPr>
          <p:style>
            <a:lnRef idx="0"/>
            <a:fillRef idx="0"/>
            <a:effectRef idx="0"/>
            <a:fontRef idx="minor"/>
          </p:style>
        </p:sp>
      </p:grpSp>
      <p:sp>
        <p:nvSpPr>
          <p:cNvPr id="225"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26"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263" name="Group 1"/>
          <p:cNvGrpSpPr/>
          <p:nvPr/>
        </p:nvGrpSpPr>
        <p:grpSpPr>
          <a:xfrm>
            <a:off x="713160" y="444960"/>
            <a:ext cx="587880" cy="105120"/>
            <a:chOff x="713160" y="444960"/>
            <a:chExt cx="587880" cy="105120"/>
          </a:xfrm>
        </p:grpSpPr>
        <p:sp>
          <p:nvSpPr>
            <p:cNvPr id="264" name="CustomShape 2"/>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265" name="CustomShape 3"/>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266" name="CustomShape 4"/>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267" name="CustomShape 5"/>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grpSp>
        <p:nvGrpSpPr>
          <p:cNvPr id="268" name="Group 6"/>
          <p:cNvGrpSpPr/>
          <p:nvPr/>
        </p:nvGrpSpPr>
        <p:grpSpPr>
          <a:xfrm>
            <a:off x="338400" y="238680"/>
            <a:ext cx="8454600" cy="4663440"/>
            <a:chOff x="338400" y="238680"/>
            <a:chExt cx="8454600" cy="4663440"/>
          </a:xfrm>
        </p:grpSpPr>
        <p:sp>
          <p:nvSpPr>
            <p:cNvPr id="269" name="CustomShape 7"/>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270" name="CustomShape 8"/>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271"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272"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09" name="Group 1"/>
          <p:cNvGrpSpPr/>
          <p:nvPr/>
        </p:nvGrpSpPr>
        <p:grpSpPr>
          <a:xfrm>
            <a:off x="713160" y="444960"/>
            <a:ext cx="587880" cy="105120"/>
            <a:chOff x="713160" y="444960"/>
            <a:chExt cx="587880" cy="105120"/>
          </a:xfrm>
        </p:grpSpPr>
        <p:sp>
          <p:nvSpPr>
            <p:cNvPr id="310" name="CustomShape 2"/>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311" name="CustomShape 3"/>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312" name="CustomShape 4"/>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313" name="CustomShape 5"/>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grpSp>
        <p:nvGrpSpPr>
          <p:cNvPr id="314" name="Group 6"/>
          <p:cNvGrpSpPr/>
          <p:nvPr/>
        </p:nvGrpSpPr>
        <p:grpSpPr>
          <a:xfrm>
            <a:off x="338400" y="238680"/>
            <a:ext cx="8454600" cy="4663440"/>
            <a:chOff x="338400" y="238680"/>
            <a:chExt cx="8454600" cy="4663440"/>
          </a:xfrm>
        </p:grpSpPr>
        <p:sp>
          <p:nvSpPr>
            <p:cNvPr id="315" name="CustomShape 7"/>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316" name="CustomShape 8"/>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17"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1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grpSp>
        <p:nvGrpSpPr>
          <p:cNvPr id="355" name="Group 1"/>
          <p:cNvGrpSpPr/>
          <p:nvPr/>
        </p:nvGrpSpPr>
        <p:grpSpPr>
          <a:xfrm>
            <a:off x="713160" y="444960"/>
            <a:ext cx="587880" cy="105120"/>
            <a:chOff x="713160" y="444960"/>
            <a:chExt cx="587880" cy="105120"/>
          </a:xfrm>
        </p:grpSpPr>
        <p:sp>
          <p:nvSpPr>
            <p:cNvPr id="356" name="CustomShape 2"/>
            <p:cNvSpPr/>
            <p:nvPr/>
          </p:nvSpPr>
          <p:spPr>
            <a:xfrm>
              <a:off x="713160" y="444960"/>
              <a:ext cx="105120" cy="105120"/>
            </a:xfrm>
            <a:prstGeom prst="rect">
              <a:avLst/>
            </a:prstGeom>
            <a:solidFill>
              <a:srgbClr val="84bde7"/>
            </a:solidFill>
            <a:ln w="19080">
              <a:solidFill>
                <a:srgbClr val="84bde7"/>
              </a:solidFill>
              <a:round/>
            </a:ln>
          </p:spPr>
          <p:style>
            <a:lnRef idx="0"/>
            <a:fillRef idx="0"/>
            <a:effectRef idx="0"/>
            <a:fontRef idx="minor"/>
          </p:style>
        </p:sp>
        <p:sp>
          <p:nvSpPr>
            <p:cNvPr id="357" name="CustomShape 3"/>
            <p:cNvSpPr/>
            <p:nvPr/>
          </p:nvSpPr>
          <p:spPr>
            <a:xfrm>
              <a:off x="874080" y="444960"/>
              <a:ext cx="105120" cy="105120"/>
            </a:xfrm>
            <a:prstGeom prst="rect">
              <a:avLst/>
            </a:prstGeom>
            <a:noFill/>
            <a:ln w="19080">
              <a:solidFill>
                <a:srgbClr val="84bde7"/>
              </a:solidFill>
              <a:round/>
            </a:ln>
          </p:spPr>
          <p:style>
            <a:lnRef idx="0"/>
            <a:fillRef idx="0"/>
            <a:effectRef idx="0"/>
            <a:fontRef idx="minor"/>
          </p:style>
        </p:sp>
        <p:sp>
          <p:nvSpPr>
            <p:cNvPr id="358" name="CustomShape 4"/>
            <p:cNvSpPr/>
            <p:nvPr/>
          </p:nvSpPr>
          <p:spPr>
            <a:xfrm>
              <a:off x="1035000" y="444960"/>
              <a:ext cx="105120" cy="105120"/>
            </a:xfrm>
            <a:prstGeom prst="rect">
              <a:avLst/>
            </a:prstGeom>
            <a:noFill/>
            <a:ln w="19080">
              <a:solidFill>
                <a:srgbClr val="84bde7"/>
              </a:solidFill>
              <a:round/>
            </a:ln>
          </p:spPr>
          <p:style>
            <a:lnRef idx="0"/>
            <a:fillRef idx="0"/>
            <a:effectRef idx="0"/>
            <a:fontRef idx="minor"/>
          </p:style>
        </p:sp>
        <p:sp>
          <p:nvSpPr>
            <p:cNvPr id="359" name="CustomShape 5"/>
            <p:cNvSpPr/>
            <p:nvPr/>
          </p:nvSpPr>
          <p:spPr>
            <a:xfrm>
              <a:off x="1195920" y="444960"/>
              <a:ext cx="105120" cy="105120"/>
            </a:xfrm>
            <a:prstGeom prst="rect">
              <a:avLst/>
            </a:prstGeom>
            <a:noFill/>
            <a:ln w="19080">
              <a:solidFill>
                <a:srgbClr val="84bde7"/>
              </a:solidFill>
              <a:round/>
            </a:ln>
          </p:spPr>
          <p:style>
            <a:lnRef idx="0"/>
            <a:fillRef idx="0"/>
            <a:effectRef idx="0"/>
            <a:fontRef idx="minor"/>
          </p:style>
        </p:sp>
      </p:grpSp>
      <p:grpSp>
        <p:nvGrpSpPr>
          <p:cNvPr id="360" name="Group 6"/>
          <p:cNvGrpSpPr/>
          <p:nvPr/>
        </p:nvGrpSpPr>
        <p:grpSpPr>
          <a:xfrm>
            <a:off x="338400" y="238680"/>
            <a:ext cx="8454600" cy="4663440"/>
            <a:chOff x="338400" y="238680"/>
            <a:chExt cx="8454600" cy="4663440"/>
          </a:xfrm>
        </p:grpSpPr>
        <p:sp>
          <p:nvSpPr>
            <p:cNvPr id="361" name="CustomShape 7"/>
            <p:cNvSpPr/>
            <p:nvPr/>
          </p:nvSpPr>
          <p:spPr>
            <a:xfrm>
              <a:off x="351000" y="238680"/>
              <a:ext cx="8427240" cy="4663440"/>
            </a:xfrm>
            <a:prstGeom prst="roundRect">
              <a:avLst>
                <a:gd name="adj" fmla="val 4973"/>
              </a:avLst>
            </a:prstGeom>
            <a:noFill/>
            <a:ln w="28440">
              <a:solidFill>
                <a:srgbClr val="84bde7"/>
              </a:solidFill>
              <a:round/>
            </a:ln>
          </p:spPr>
          <p:style>
            <a:lnRef idx="0"/>
            <a:fillRef idx="0"/>
            <a:effectRef idx="0"/>
            <a:fontRef idx="minor"/>
          </p:style>
        </p:sp>
        <p:sp>
          <p:nvSpPr>
            <p:cNvPr id="362" name="CustomShape 8"/>
            <p:cNvSpPr/>
            <p:nvPr/>
          </p:nvSpPr>
          <p:spPr>
            <a:xfrm>
              <a:off x="338400" y="972360"/>
              <a:ext cx="8454600" cy="360"/>
            </a:xfrm>
            <a:custGeom>
              <a:avLst/>
              <a:gdLst/>
              <a:ahLst/>
              <a:rect l="l" t="t" r="r" b="b"/>
              <a:pathLst>
                <a:path w="21600" h="21600">
                  <a:moveTo>
                    <a:pt x="0" y="0"/>
                  </a:moveTo>
                  <a:lnTo>
                    <a:pt x="21600" y="21600"/>
                  </a:lnTo>
                </a:path>
              </a:pathLst>
            </a:custGeom>
            <a:noFill/>
            <a:ln w="28440">
              <a:solidFill>
                <a:srgbClr val="84bde7"/>
              </a:solidFill>
              <a:round/>
            </a:ln>
          </p:spPr>
          <p:style>
            <a:lnRef idx="0"/>
            <a:fillRef idx="0"/>
            <a:effectRef idx="0"/>
            <a:fontRef idx="minor"/>
          </p:style>
        </p:sp>
      </p:grpSp>
      <p:sp>
        <p:nvSpPr>
          <p:cNvPr id="363" name="PlaceHolder 9"/>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6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7.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7.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1.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1.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1.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21.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12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09.xml"/>
</Relationships>
</file>

<file path=ppt/slides/_rels/slide3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09.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0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09.xml"/>
</Relationships>
</file>

<file path=ppt/slides/_rels/slide4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09.xml"/>
</Relationships>
</file>

<file path=ppt/slides/_rels/slide4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09.xml"/>
</Relationships>
</file>

<file path=ppt/slides/_rels/slide4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0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584" name="CustomShape 1"/>
          <p:cNvSpPr/>
          <p:nvPr/>
        </p:nvSpPr>
        <p:spPr>
          <a:xfrm>
            <a:off x="2088000" y="2732760"/>
            <a:ext cx="5160960" cy="825480"/>
          </a:xfrm>
          <a:prstGeom prst="ellipse">
            <a:avLst/>
          </a:prstGeom>
          <a:noFill/>
          <a:ln w="28440">
            <a:solidFill>
              <a:srgbClr val="e84987"/>
            </a:solidFill>
            <a:round/>
          </a:ln>
        </p:spPr>
        <p:style>
          <a:lnRef idx="0"/>
          <a:fillRef idx="0"/>
          <a:effectRef idx="0"/>
          <a:fontRef idx="minor"/>
        </p:style>
      </p:sp>
      <p:grpSp>
        <p:nvGrpSpPr>
          <p:cNvPr id="585" name="Group 2"/>
          <p:cNvGrpSpPr/>
          <p:nvPr/>
        </p:nvGrpSpPr>
        <p:grpSpPr>
          <a:xfrm>
            <a:off x="2520000" y="3056760"/>
            <a:ext cx="4086000" cy="178920"/>
            <a:chOff x="2520000" y="3056760"/>
            <a:chExt cx="4086000" cy="178920"/>
          </a:xfrm>
        </p:grpSpPr>
        <p:sp>
          <p:nvSpPr>
            <p:cNvPr id="586" name="CustomShape 3"/>
            <p:cNvSpPr/>
            <p:nvPr/>
          </p:nvSpPr>
          <p:spPr>
            <a:xfrm>
              <a:off x="2520000" y="3056760"/>
              <a:ext cx="178920" cy="178920"/>
            </a:xfrm>
            <a:prstGeom prst="star4">
              <a:avLst>
                <a:gd name="adj" fmla="val 0"/>
              </a:avLst>
            </a:prstGeom>
            <a:solidFill>
              <a:srgbClr val="84bde7"/>
            </a:solidFill>
            <a:ln w="19080">
              <a:solidFill>
                <a:srgbClr val="84bde7"/>
              </a:solidFill>
              <a:round/>
            </a:ln>
          </p:spPr>
          <p:style>
            <a:lnRef idx="0"/>
            <a:fillRef idx="0"/>
            <a:effectRef idx="0"/>
            <a:fontRef idx="minor"/>
          </p:style>
        </p:sp>
        <p:sp>
          <p:nvSpPr>
            <p:cNvPr id="587" name="CustomShape 4"/>
            <p:cNvSpPr/>
            <p:nvPr/>
          </p:nvSpPr>
          <p:spPr>
            <a:xfrm>
              <a:off x="6427080" y="3056760"/>
              <a:ext cx="178920" cy="178920"/>
            </a:xfrm>
            <a:prstGeom prst="star4">
              <a:avLst>
                <a:gd name="adj" fmla="val 0"/>
              </a:avLst>
            </a:prstGeom>
            <a:solidFill>
              <a:srgbClr val="84bde7"/>
            </a:solidFill>
            <a:ln w="19080">
              <a:solidFill>
                <a:srgbClr val="84bde7"/>
              </a:solidFill>
              <a:round/>
            </a:ln>
          </p:spPr>
          <p:style>
            <a:lnRef idx="0"/>
            <a:fillRef idx="0"/>
            <a:effectRef idx="0"/>
            <a:fontRef idx="minor"/>
          </p:style>
        </p:sp>
      </p:grpSp>
      <p:sp>
        <p:nvSpPr>
          <p:cNvPr id="588" name="CustomShape 5"/>
          <p:cNvSpPr/>
          <p:nvPr/>
        </p:nvSpPr>
        <p:spPr>
          <a:xfrm>
            <a:off x="2736000" y="2653200"/>
            <a:ext cx="3786480" cy="473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1600" spc="-1" strike="noStrike">
                <a:solidFill>
                  <a:srgbClr val="84bde7"/>
                </a:solidFill>
                <a:latin typeface="Assistant"/>
                <a:ea typeface="Assistant"/>
              </a:rPr>
              <a:t>Présenté et soutenu par</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Maarouf Hamza</a:t>
            </a:r>
            <a:endParaRPr b="0" lang="fr-FR" sz="1600" spc="-1" strike="noStrike">
              <a:latin typeface="Arial"/>
            </a:endParaRPr>
          </a:p>
          <a:p>
            <a:pPr algn="ctr">
              <a:lnSpc>
                <a:spcPct val="100000"/>
              </a:lnSpc>
              <a:tabLst>
                <a:tab algn="l" pos="0"/>
              </a:tabLst>
            </a:pPr>
            <a:r>
              <a:rPr b="1" i="1" lang="en" sz="1600" spc="-1" strike="noStrike" u="sng">
                <a:solidFill>
                  <a:srgbClr val="84bde7"/>
                </a:solidFill>
                <a:uFillTx/>
                <a:latin typeface="Assistant"/>
                <a:ea typeface="Assistant"/>
              </a:rPr>
              <a:t>Le : 29/09/2022</a:t>
            </a:r>
            <a:endParaRPr b="0" lang="fr-FR" sz="1600" spc="-1" strike="noStrike">
              <a:latin typeface="Arial"/>
            </a:endParaRPr>
          </a:p>
        </p:txBody>
      </p:sp>
      <p:sp>
        <p:nvSpPr>
          <p:cNvPr id="589" name="CustomShape 6"/>
          <p:cNvSpPr/>
          <p:nvPr/>
        </p:nvSpPr>
        <p:spPr>
          <a:xfrm>
            <a:off x="1277280" y="673560"/>
            <a:ext cx="6578280" cy="979920"/>
          </a:xfrm>
          <a:prstGeom prst="rect">
            <a:avLst/>
          </a:prstGeom>
          <a:noFill/>
          <a:ln>
            <a:noFill/>
          </a:ln>
        </p:spPr>
        <p:style>
          <a:lnRef idx="0"/>
          <a:fillRef idx="0"/>
          <a:effectRef idx="0"/>
          <a:fontRef idx="minor"/>
        </p:style>
        <p:txBody>
          <a:bodyPr lIns="90000" rIns="90000" tIns="91440" bIns="91440" anchor="ctr">
            <a:noAutofit/>
          </a:bodyPr>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RAPPORT</a:t>
            </a:r>
            <a:endParaRPr b="0" lang="fr-FR" sz="3000" spc="-1" strike="noStrike">
              <a:latin typeface="Arial"/>
            </a:endParaRPr>
          </a:p>
          <a:p>
            <a:pPr algn="ctr">
              <a:lnSpc>
                <a:spcPct val="80000"/>
              </a:lnSpc>
              <a:spcBef>
                <a:spcPts val="567"/>
              </a:spcBef>
              <a:spcAft>
                <a:spcPts val="567"/>
              </a:spcAft>
              <a:tabLst>
                <a:tab algn="l" pos="0"/>
              </a:tabLst>
            </a:pPr>
            <a:r>
              <a:rPr b="1" lang="en" sz="3000" spc="-1" strike="noStrike">
                <a:solidFill>
                  <a:srgbClr val="84bde7"/>
                </a:solidFill>
                <a:latin typeface="Orbitron"/>
                <a:ea typeface="Orbitron"/>
              </a:rPr>
              <a:t>DE STAGE DE FIN D’ETUDE </a:t>
            </a:r>
            <a:endParaRPr b="0" lang="fr-FR" sz="3000" spc="-1" strike="noStrike">
              <a:latin typeface="Arial"/>
            </a:endParaRPr>
          </a:p>
        </p:txBody>
      </p:sp>
      <p:sp>
        <p:nvSpPr>
          <p:cNvPr id="590" name="TextShape 7"/>
          <p:cNvSpPr txBox="1"/>
          <p:nvPr/>
        </p:nvSpPr>
        <p:spPr>
          <a:xfrm>
            <a:off x="1535400" y="1800000"/>
            <a:ext cx="6094080" cy="730800"/>
          </a:xfrm>
          <a:prstGeom prst="rect">
            <a:avLst/>
          </a:prstGeom>
        </p:spPr>
        <p:txBody>
          <a:bodyPr lIns="90000" rIns="90000" tIns="45000" bIns="45000" anchorCtr="1">
            <a:prstTxWarp prst="textPlain">
              <a:avLst>
                <a:gd name="adj" fmla="val 50000"/>
              </a:avLst>
            </a:prstTxWarp>
            <a:noAutofit/>
          </a:bodyPr>
          <a:p>
            <a:pPr algn="ctr">
              <a:lnSpc>
                <a:spcPct val="100000"/>
              </a:lnSpc>
            </a:pPr>
            <a:r>
              <a:rPr b="0" lang="fr-FR" sz="1400" spc="-1" strike="noStrike">
                <a:solidFill>
                  <a:srgbClr val="c9211e"/>
                </a:solidFill>
                <a:latin typeface="Orbitron;900"/>
                <a:ea typeface="Arial"/>
              </a:rPr>
              <a:t>Développement d'une Plateforme de</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E-paiement via la Cryptomonnaie Basée sur</a:t>
            </a:r>
            <a:endParaRPr b="0" lang="fr-FR" sz="1400" spc="-1" strike="noStrike">
              <a:latin typeface="Arial"/>
            </a:endParaRPr>
          </a:p>
          <a:p>
            <a:pPr algn="ctr">
              <a:lnSpc>
                <a:spcPct val="100000"/>
              </a:lnSpc>
            </a:pPr>
            <a:r>
              <a:rPr b="0" lang="fr-FR" sz="1400" spc="-1" strike="noStrike">
                <a:solidFill>
                  <a:srgbClr val="c9211e"/>
                </a:solidFill>
                <a:latin typeface="Orbitron;900"/>
                <a:ea typeface="Arial"/>
              </a:rPr>
              <a:t>Blockchain pour les Sites E-Commerce</a:t>
            </a:r>
            <a:endParaRPr b="0" lang="fr-FR" sz="1400" spc="-1" strike="noStrike">
              <a:latin typeface="Arial"/>
            </a:endParaRPr>
          </a:p>
        </p:txBody>
      </p:sp>
      <p:grpSp>
        <p:nvGrpSpPr>
          <p:cNvPr id="591" name="Group 8"/>
          <p:cNvGrpSpPr/>
          <p:nvPr/>
        </p:nvGrpSpPr>
        <p:grpSpPr>
          <a:xfrm>
            <a:off x="2764800" y="4448520"/>
            <a:ext cx="5663160" cy="315720"/>
            <a:chOff x="2764800" y="4448520"/>
            <a:chExt cx="5663160" cy="315720"/>
          </a:xfrm>
        </p:grpSpPr>
        <p:sp>
          <p:nvSpPr>
            <p:cNvPr id="592" name="CustomShape 9"/>
            <p:cNvSpPr/>
            <p:nvPr/>
          </p:nvSpPr>
          <p:spPr>
            <a:xfrm>
              <a:off x="8146800" y="4448520"/>
              <a:ext cx="281160" cy="31572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000000"/>
            </a:solidFill>
            <a:ln>
              <a:noFill/>
            </a:ln>
          </p:spPr>
          <p:style>
            <a:lnRef idx="0"/>
            <a:fillRef idx="0"/>
            <a:effectRef idx="0"/>
            <a:fontRef idx="minor"/>
          </p:style>
        </p:sp>
        <p:sp>
          <p:nvSpPr>
            <p:cNvPr id="593" name="CustomShape 10"/>
            <p:cNvSpPr/>
            <p:nvPr/>
          </p:nvSpPr>
          <p:spPr>
            <a:xfrm>
              <a:off x="2764800" y="4607640"/>
              <a:ext cx="564660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grpSp>
      <p:pic>
        <p:nvPicPr>
          <p:cNvPr id="594" name="" descr=""/>
          <p:cNvPicPr/>
          <p:nvPr/>
        </p:nvPicPr>
        <p:blipFill>
          <a:blip r:embed="rId1"/>
          <a:stretch/>
        </p:blipFill>
        <p:spPr>
          <a:xfrm>
            <a:off x="6984000" y="389160"/>
            <a:ext cx="1616400" cy="616320"/>
          </a:xfrm>
          <a:prstGeom prst="rect">
            <a:avLst/>
          </a:prstGeom>
          <a:ln>
            <a:noFill/>
          </a:ln>
        </p:spPr>
      </p:pic>
      <p:sp>
        <p:nvSpPr>
          <p:cNvPr id="595" name="CustomShape 11"/>
          <p:cNvSpPr/>
          <p:nvPr/>
        </p:nvSpPr>
        <p:spPr>
          <a:xfrm>
            <a:off x="1800000" y="3413880"/>
            <a:ext cx="2015280" cy="1119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200" spc="-1" strike="noStrike">
                <a:solidFill>
                  <a:srgbClr val="84bde7"/>
                </a:solidFill>
                <a:latin typeface="Assistant"/>
                <a:ea typeface="DejaVu Sans"/>
              </a:rPr>
              <a:t>Pr. Zohir CHIBA</a:t>
            </a:r>
            <a:endParaRPr b="0" lang="fr-FR" sz="1200" spc="-1" strike="noStrike">
              <a:latin typeface="Arial"/>
            </a:endParaRPr>
          </a:p>
          <a:p>
            <a:pPr>
              <a:lnSpc>
                <a:spcPct val="100000"/>
              </a:lnSpc>
            </a:pPr>
            <a:r>
              <a:rPr b="0" lang="fr-FR" sz="1200" spc="-1" strike="noStrike">
                <a:solidFill>
                  <a:srgbClr val="84bde7"/>
                </a:solidFill>
                <a:latin typeface="Assistant"/>
                <a:ea typeface="DejaVu Sans"/>
              </a:rPr>
              <a:t>Pr. Brahim RAOUYANE</a:t>
            </a:r>
            <a:endParaRPr b="0" lang="fr-FR" sz="1200" spc="-1" strike="noStrike">
              <a:latin typeface="Arial"/>
            </a:endParaRPr>
          </a:p>
          <a:p>
            <a:pPr>
              <a:lnSpc>
                <a:spcPct val="100000"/>
              </a:lnSpc>
            </a:pPr>
            <a:r>
              <a:rPr b="0" lang="fr-FR" sz="1200" spc="-1" strike="noStrike">
                <a:solidFill>
                  <a:srgbClr val="84bde7"/>
                </a:solidFill>
                <a:latin typeface="Assistant"/>
                <a:ea typeface="DejaVu Sans"/>
              </a:rPr>
              <a:t>Mr. Youssef Boussofa</a:t>
            </a:r>
            <a:endParaRPr b="0" lang="fr-FR" sz="1200" spc="-1" strike="noStrike">
              <a:latin typeface="Arial"/>
            </a:endParaRPr>
          </a:p>
        </p:txBody>
      </p:sp>
      <p:sp>
        <p:nvSpPr>
          <p:cNvPr id="596" name="CustomShape 12"/>
          <p:cNvSpPr/>
          <p:nvPr/>
        </p:nvSpPr>
        <p:spPr>
          <a:xfrm>
            <a:off x="360000" y="3816000"/>
            <a:ext cx="1941480" cy="353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fr-FR" sz="1500" spc="-1" strike="noStrike" u="sng">
                <a:solidFill>
                  <a:srgbClr val="84bde7"/>
                </a:solidFill>
                <a:uFillTx/>
                <a:latin typeface="Assistant"/>
                <a:ea typeface="DejaVu Sans"/>
              </a:rPr>
              <a:t>Encadré par:</a:t>
            </a:r>
            <a:endParaRPr b="1" i="1" lang="fr-FR" sz="1500" spc="-1" strike="noStrike" u="sng">
              <a:uFillTx/>
              <a:latin typeface="Arial"/>
            </a:endParaRPr>
          </a:p>
        </p:txBody>
      </p:sp>
      <p:sp>
        <p:nvSpPr>
          <p:cNvPr id="597" name="CustomShape 13"/>
          <p:cNvSpPr/>
          <p:nvPr/>
        </p:nvSpPr>
        <p:spPr>
          <a:xfrm>
            <a:off x="3024000" y="1654200"/>
            <a:ext cx="3383280" cy="73080"/>
          </a:xfrm>
          <a:prstGeom prst="rect">
            <a:avLst/>
          </a:prstGeom>
          <a:solidFill>
            <a:srgbClr val="ffffff">
              <a:alpha val="20000"/>
            </a:srgbClr>
          </a:solidFill>
          <a:ln>
            <a:solidFill>
              <a:srgbClr val="ffffff"/>
            </a:solidFill>
          </a:ln>
        </p:spPr>
        <p:style>
          <a:lnRef idx="0"/>
          <a:fillRef idx="0"/>
          <a:effectRef idx="0"/>
          <a:fontRef idx="minor"/>
        </p:style>
      </p:sp>
      <p:sp>
        <p:nvSpPr>
          <p:cNvPr id="598" name="CustomShape 14"/>
          <p:cNvSpPr/>
          <p:nvPr/>
        </p:nvSpPr>
        <p:spPr>
          <a:xfrm>
            <a:off x="576000" y="360000"/>
            <a:ext cx="1773360" cy="720000"/>
          </a:xfrm>
          <a:prstGeom prst="rect">
            <a:avLst/>
          </a:prstGeom>
          <a:solidFill>
            <a:srgbClr val="729fcf"/>
          </a:solidFill>
          <a:ln>
            <a:solidFill>
              <a:srgbClr val="3465a4"/>
            </a:solidFill>
          </a:ln>
        </p:spPr>
        <p:style>
          <a:lnRef idx="0"/>
          <a:fillRef idx="0"/>
          <a:effectRef idx="0"/>
          <a:fontRef idx="minor"/>
        </p:style>
      </p:sp>
      <p:pic>
        <p:nvPicPr>
          <p:cNvPr id="599" name="" descr=""/>
          <p:cNvPicPr/>
          <p:nvPr/>
        </p:nvPicPr>
        <p:blipFill>
          <a:blip r:embed="rId2"/>
          <a:stretch/>
        </p:blipFill>
        <p:spPr>
          <a:xfrm>
            <a:off x="576000" y="360000"/>
            <a:ext cx="1773360" cy="648000"/>
          </a:xfrm>
          <a:prstGeom prst="rect">
            <a:avLst/>
          </a:prstGeom>
          <a:ln>
            <a:noFill/>
          </a:ln>
        </p:spPr>
      </p:pic>
      <p:sp>
        <p:nvSpPr>
          <p:cNvPr id="600" name="CustomShape 15"/>
          <p:cNvSpPr/>
          <p:nvPr/>
        </p:nvSpPr>
        <p:spPr>
          <a:xfrm>
            <a:off x="6264000" y="3416400"/>
            <a:ext cx="2448000" cy="1119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200" spc="-1" strike="noStrike">
                <a:solidFill>
                  <a:srgbClr val="84bde7"/>
                </a:solidFill>
                <a:latin typeface="Assistant"/>
                <a:ea typeface="DejaVu Sans"/>
              </a:rPr>
              <a:t>Pr. Zohir CHIBA</a:t>
            </a:r>
            <a:endParaRPr b="0" lang="fr-FR" sz="1200" spc="-1" strike="noStrike">
              <a:latin typeface="Arial"/>
            </a:endParaRPr>
          </a:p>
          <a:p>
            <a:pPr>
              <a:lnSpc>
                <a:spcPct val="100000"/>
              </a:lnSpc>
            </a:pPr>
            <a:r>
              <a:rPr b="0" lang="fr-FR" sz="1200" spc="-1" strike="noStrike">
                <a:solidFill>
                  <a:srgbClr val="84bde7"/>
                </a:solidFill>
                <a:latin typeface="Assistant"/>
                <a:ea typeface="DejaVu Sans"/>
              </a:rPr>
              <a:t>Pr. Brahim RAOUYANE</a:t>
            </a:r>
            <a:endParaRPr b="0" lang="fr-FR" sz="1200" spc="-1" strike="noStrike">
              <a:latin typeface="Arial"/>
            </a:endParaRPr>
          </a:p>
          <a:p>
            <a:pPr>
              <a:lnSpc>
                <a:spcPct val="100000"/>
              </a:lnSpc>
            </a:pPr>
            <a:r>
              <a:rPr b="0" lang="fr-FR" sz="1200" spc="-1" strike="noStrike">
                <a:solidFill>
                  <a:srgbClr val="84bde7"/>
                </a:solidFill>
                <a:latin typeface="Assistant"/>
                <a:ea typeface="DejaVu Sans"/>
              </a:rPr>
              <a:t>Pr. JAI ANDALOUSSI Said</a:t>
            </a:r>
            <a:endParaRPr b="0" lang="fr-FR" sz="1200" spc="-1" strike="noStrike">
              <a:latin typeface="Arial"/>
            </a:endParaRPr>
          </a:p>
          <a:p>
            <a:pPr>
              <a:lnSpc>
                <a:spcPct val="100000"/>
              </a:lnSpc>
            </a:pPr>
            <a:r>
              <a:rPr b="0" lang="fr-FR" sz="1200" spc="-1" strike="noStrike">
                <a:solidFill>
                  <a:srgbClr val="84bde7"/>
                </a:solidFill>
                <a:latin typeface="Assistant"/>
                <a:ea typeface="DejaVu Sans"/>
              </a:rPr>
              <a:t>Pr. EL KASMI ALAOUI Seddiq</a:t>
            </a:r>
            <a:endParaRPr b="0" lang="fr-FR" sz="1200" spc="-1" strike="noStrike">
              <a:latin typeface="Arial"/>
            </a:endParaRPr>
          </a:p>
        </p:txBody>
      </p:sp>
      <p:sp>
        <p:nvSpPr>
          <p:cNvPr id="601" name="CustomShape 16"/>
          <p:cNvSpPr/>
          <p:nvPr/>
        </p:nvSpPr>
        <p:spPr>
          <a:xfrm>
            <a:off x="3888000" y="3816000"/>
            <a:ext cx="2520720" cy="353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fr-FR" sz="1500" spc="-1" strike="noStrike" u="sng">
                <a:solidFill>
                  <a:srgbClr val="84bde7"/>
                </a:solidFill>
                <a:uFillTx/>
                <a:latin typeface="Assistant"/>
                <a:ea typeface="DejaVu Sans"/>
              </a:rPr>
              <a:t>Composition du jury :</a:t>
            </a:r>
            <a:endParaRPr b="1" i="1" lang="fr-FR" sz="1500" spc="-1" strike="noStrike" u="sng">
              <a:uFillTx/>
              <a:latin typeface="Arial"/>
            </a:endParaRPr>
          </a:p>
        </p:txBody>
      </p:sp>
      <p:sp>
        <p:nvSpPr>
          <p:cNvPr id="602" name="CustomShape 17"/>
          <p:cNvSpPr/>
          <p:nvPr/>
        </p:nvSpPr>
        <p:spPr>
          <a:xfrm>
            <a:off x="3024720" y="2603880"/>
            <a:ext cx="3383280" cy="73080"/>
          </a:xfrm>
          <a:prstGeom prst="rect">
            <a:avLst/>
          </a:prstGeom>
          <a:solidFill>
            <a:srgbClr val="ffffff">
              <a:alpha val="20000"/>
            </a:srgbClr>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CustomShape 1"/>
          <p:cNvSpPr/>
          <p:nvPr/>
        </p:nvSpPr>
        <p:spPr>
          <a:xfrm>
            <a:off x="1008000" y="216000"/>
            <a:ext cx="7845120" cy="785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a:t>
            </a:r>
            <a:r>
              <a:rPr b="1" lang="en" sz="2500" spc="-1" strike="noStrike">
                <a:solidFill>
                  <a:srgbClr val="ffffff"/>
                </a:solidFill>
                <a:latin typeface="Orbitron"/>
                <a:ea typeface="Orbitron"/>
              </a:rPr>
              <a:t>:</a:t>
            </a:r>
            <a:r>
              <a:rPr b="1" lang="en" sz="1900" spc="-1" strike="noStrike">
                <a:solidFill>
                  <a:srgbClr val="84bde7"/>
                </a:solidFill>
                <a:latin typeface="Orbitron"/>
                <a:ea typeface="Orbitron"/>
              </a:rPr>
              <a:t>Diagramme de Gantt</a:t>
            </a:r>
            <a:endParaRPr b="0" lang="fr-FR" sz="1900" spc="-1" strike="noStrike">
              <a:latin typeface="Arial"/>
            </a:endParaRPr>
          </a:p>
        </p:txBody>
      </p:sp>
      <p:pic>
        <p:nvPicPr>
          <p:cNvPr id="772" name="" descr=""/>
          <p:cNvPicPr/>
          <p:nvPr/>
        </p:nvPicPr>
        <p:blipFill>
          <a:blip r:embed="rId1"/>
          <a:stretch/>
        </p:blipFill>
        <p:spPr>
          <a:xfrm>
            <a:off x="432000" y="1080000"/>
            <a:ext cx="8277480" cy="3166200"/>
          </a:xfrm>
          <a:prstGeom prst="rect">
            <a:avLst/>
          </a:prstGeom>
          <a:ln>
            <a:noFill/>
          </a:ln>
        </p:spPr>
      </p:pic>
      <p:sp>
        <p:nvSpPr>
          <p:cNvPr id="773" name="CustomShape 2"/>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774" name="CustomShape 3"/>
          <p:cNvSpPr/>
          <p:nvPr/>
        </p:nvSpPr>
        <p:spPr>
          <a:xfrm>
            <a:off x="576360" y="4246200"/>
            <a:ext cx="501840" cy="600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10</a:t>
            </a:r>
            <a:endParaRPr b="0" lang="fr-FR" sz="1800" spc="-1" strike="noStrike">
              <a:latin typeface="Arial"/>
            </a:endParaRPr>
          </a:p>
        </p:txBody>
      </p:sp>
      <p:grpSp>
        <p:nvGrpSpPr>
          <p:cNvPr id="775" name="Group 4"/>
          <p:cNvGrpSpPr/>
          <p:nvPr/>
        </p:nvGrpSpPr>
        <p:grpSpPr>
          <a:xfrm>
            <a:off x="432000" y="1003680"/>
            <a:ext cx="8277480" cy="3242520"/>
            <a:chOff x="432000" y="1003680"/>
            <a:chExt cx="8277480" cy="3242520"/>
          </a:xfrm>
        </p:grpSpPr>
        <p:sp>
          <p:nvSpPr>
            <p:cNvPr id="776" name="CustomShape 5"/>
            <p:cNvSpPr/>
            <p:nvPr/>
          </p:nvSpPr>
          <p:spPr>
            <a:xfrm>
              <a:off x="432000" y="1003680"/>
              <a:ext cx="8277480" cy="3242520"/>
            </a:xfrm>
            <a:prstGeom prst="roundRect">
              <a:avLst>
                <a:gd name="adj" fmla="val 4674"/>
              </a:avLst>
            </a:prstGeom>
            <a:noFill/>
            <a:ln w="28440">
              <a:solidFill>
                <a:srgbClr val="84bde7"/>
              </a:solidFill>
              <a:round/>
            </a:ln>
          </p:spPr>
          <p:style>
            <a:lnRef idx="0"/>
            <a:fillRef idx="0"/>
            <a:effectRef idx="0"/>
            <a:fontRef idx="minor"/>
          </p:style>
        </p:sp>
        <p:grpSp>
          <p:nvGrpSpPr>
            <p:cNvPr id="777" name="Group 6"/>
            <p:cNvGrpSpPr/>
            <p:nvPr/>
          </p:nvGrpSpPr>
          <p:grpSpPr>
            <a:xfrm>
              <a:off x="432000" y="1003680"/>
              <a:ext cx="8277480" cy="285840"/>
              <a:chOff x="432000" y="1003680"/>
              <a:chExt cx="8277480" cy="285840"/>
            </a:xfrm>
          </p:grpSpPr>
          <p:sp>
            <p:nvSpPr>
              <p:cNvPr id="778" name="CustomShape 7"/>
              <p:cNvSpPr/>
              <p:nvPr/>
            </p:nvSpPr>
            <p:spPr>
              <a:xfrm>
                <a:off x="432000" y="1003680"/>
                <a:ext cx="8277480" cy="285840"/>
              </a:xfrm>
              <a:prstGeom prst="rect">
                <a:avLst/>
              </a:prstGeom>
              <a:solidFill>
                <a:srgbClr val="ffffff"/>
              </a:solidFill>
              <a:ln w="28440">
                <a:solidFill>
                  <a:srgbClr val="84bde7"/>
                </a:solidFill>
                <a:round/>
              </a:ln>
            </p:spPr>
            <p:style>
              <a:lnRef idx="0"/>
              <a:fillRef idx="0"/>
              <a:effectRef idx="0"/>
              <a:fontRef idx="minor"/>
            </p:style>
          </p:sp>
          <p:sp>
            <p:nvSpPr>
              <p:cNvPr id="779" name="CustomShape 8"/>
              <p:cNvSpPr/>
              <p:nvPr/>
            </p:nvSpPr>
            <p:spPr>
              <a:xfrm>
                <a:off x="8080200" y="1094040"/>
                <a:ext cx="104400" cy="105120"/>
              </a:xfrm>
              <a:prstGeom prst="ellipse">
                <a:avLst/>
              </a:prstGeom>
              <a:solidFill>
                <a:srgbClr val="e84987"/>
              </a:solidFill>
              <a:ln>
                <a:noFill/>
              </a:ln>
            </p:spPr>
            <p:style>
              <a:lnRef idx="0"/>
              <a:fillRef idx="0"/>
              <a:effectRef idx="0"/>
              <a:fontRef idx="minor"/>
            </p:style>
          </p:sp>
          <p:sp>
            <p:nvSpPr>
              <p:cNvPr id="780" name="CustomShape 9"/>
              <p:cNvSpPr/>
              <p:nvPr/>
            </p:nvSpPr>
            <p:spPr>
              <a:xfrm>
                <a:off x="8277480" y="1094040"/>
                <a:ext cx="104400" cy="105120"/>
              </a:xfrm>
              <a:prstGeom prst="ellipse">
                <a:avLst/>
              </a:prstGeom>
              <a:solidFill>
                <a:srgbClr val="e84987"/>
              </a:solidFill>
              <a:ln>
                <a:noFill/>
              </a:ln>
            </p:spPr>
            <p:style>
              <a:lnRef idx="0"/>
              <a:fillRef idx="0"/>
              <a:effectRef idx="0"/>
              <a:fontRef idx="minor"/>
            </p:style>
          </p:sp>
          <p:sp>
            <p:nvSpPr>
              <p:cNvPr id="781" name="CustomShape 10"/>
              <p:cNvSpPr/>
              <p:nvPr/>
            </p:nvSpPr>
            <p:spPr>
              <a:xfrm>
                <a:off x="8474400" y="1094040"/>
                <a:ext cx="104400" cy="1051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CustomShape 1"/>
          <p:cNvSpPr/>
          <p:nvPr/>
        </p:nvSpPr>
        <p:spPr>
          <a:xfrm>
            <a:off x="3312000" y="1440000"/>
            <a:ext cx="5037480" cy="2301480"/>
          </a:xfrm>
          <a:prstGeom prst="ellipse">
            <a:avLst/>
          </a:prstGeom>
          <a:noFill/>
          <a:ln w="28440">
            <a:solidFill>
              <a:srgbClr val="e84987"/>
            </a:solidFill>
            <a:round/>
          </a:ln>
        </p:spPr>
        <p:style>
          <a:lnRef idx="0"/>
          <a:fillRef idx="0"/>
          <a:effectRef idx="0"/>
          <a:fontRef idx="minor"/>
        </p:style>
      </p:sp>
      <p:sp>
        <p:nvSpPr>
          <p:cNvPr id="783" name="CustomShape 2"/>
          <p:cNvSpPr/>
          <p:nvPr/>
        </p:nvSpPr>
        <p:spPr>
          <a:xfrm>
            <a:off x="830880" y="1469880"/>
            <a:ext cx="2206800" cy="2206800"/>
          </a:xfrm>
          <a:prstGeom prst="roundRect">
            <a:avLst>
              <a:gd name="adj" fmla="val 16667"/>
            </a:avLst>
          </a:prstGeom>
          <a:noFill/>
          <a:ln w="28440">
            <a:solidFill>
              <a:srgbClr val="ffffff"/>
            </a:solidFill>
            <a:round/>
          </a:ln>
        </p:spPr>
        <p:style>
          <a:lnRef idx="0"/>
          <a:fillRef idx="0"/>
          <a:effectRef idx="0"/>
          <a:fontRef idx="minor"/>
        </p:style>
      </p:sp>
      <p:sp>
        <p:nvSpPr>
          <p:cNvPr id="784" name="CustomShape 3"/>
          <p:cNvSpPr/>
          <p:nvPr/>
        </p:nvSpPr>
        <p:spPr>
          <a:xfrm>
            <a:off x="3312000" y="1440000"/>
            <a:ext cx="5037480" cy="2301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Orbitron"/>
                <a:ea typeface="Orbitron"/>
              </a:rPr>
              <a:t>Blockchain</a:t>
            </a:r>
            <a:endParaRPr b="0" lang="fr-FR" sz="2800" spc="-1" strike="noStrike">
              <a:latin typeface="Arial"/>
            </a:endParaRPr>
          </a:p>
        </p:txBody>
      </p:sp>
      <p:sp>
        <p:nvSpPr>
          <p:cNvPr id="785" name="CustomShape 4"/>
          <p:cNvSpPr/>
          <p:nvPr/>
        </p:nvSpPr>
        <p:spPr>
          <a:xfrm>
            <a:off x="830880" y="1711080"/>
            <a:ext cx="2206800" cy="1724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03</a:t>
            </a:r>
            <a:endParaRPr b="0" lang="fr-FR" sz="8500" spc="-1" strike="noStrike">
              <a:latin typeface="Arial"/>
            </a:endParaRPr>
          </a:p>
        </p:txBody>
      </p:sp>
      <p:sp>
        <p:nvSpPr>
          <p:cNvPr id="786" name="CustomShape 5"/>
          <p:cNvSpPr/>
          <p:nvPr/>
        </p:nvSpPr>
        <p:spPr>
          <a:xfrm>
            <a:off x="7866360" y="4065480"/>
            <a:ext cx="561600" cy="630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787" name="Group 6"/>
          <p:cNvGrpSpPr/>
          <p:nvPr/>
        </p:nvGrpSpPr>
        <p:grpSpPr>
          <a:xfrm>
            <a:off x="713160" y="444960"/>
            <a:ext cx="7714800" cy="4248000"/>
            <a:chOff x="713160" y="444960"/>
            <a:chExt cx="7714800" cy="4248000"/>
          </a:xfrm>
        </p:grpSpPr>
        <p:sp>
          <p:nvSpPr>
            <p:cNvPr id="788" name="CustomShape 7"/>
            <p:cNvSpPr/>
            <p:nvPr/>
          </p:nvSpPr>
          <p:spPr>
            <a:xfrm>
              <a:off x="713160" y="4587840"/>
              <a:ext cx="105120" cy="105120"/>
            </a:xfrm>
            <a:prstGeom prst="rect">
              <a:avLst/>
            </a:prstGeom>
            <a:solidFill>
              <a:srgbClr val="ffffff"/>
            </a:solidFill>
            <a:ln w="19080">
              <a:solidFill>
                <a:srgbClr val="ffffff"/>
              </a:solidFill>
              <a:round/>
            </a:ln>
          </p:spPr>
          <p:style>
            <a:lnRef idx="0"/>
            <a:fillRef idx="0"/>
            <a:effectRef idx="0"/>
            <a:fontRef idx="minor"/>
          </p:style>
        </p:sp>
        <p:sp>
          <p:nvSpPr>
            <p:cNvPr id="789" name="CustomShape 8"/>
            <p:cNvSpPr/>
            <p:nvPr/>
          </p:nvSpPr>
          <p:spPr>
            <a:xfrm>
              <a:off x="8322840" y="444960"/>
              <a:ext cx="105120" cy="10512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a:ea typeface="Assistant"/>
              </a:rPr>
              <a:t>Base de données distribuée</a:t>
            </a:r>
            <a:endParaRPr b="0" lang="fr-FR" sz="2500" spc="-1" strike="noStrike">
              <a:latin typeface="Arial"/>
            </a:endParaRPr>
          </a:p>
        </p:txBody>
      </p:sp>
      <p:sp>
        <p:nvSpPr>
          <p:cNvPr id="791"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792" name="Group 3"/>
          <p:cNvGrpSpPr/>
          <p:nvPr/>
        </p:nvGrpSpPr>
        <p:grpSpPr>
          <a:xfrm>
            <a:off x="7839720" y="288360"/>
            <a:ext cx="653760" cy="653760"/>
            <a:chOff x="7839720" y="288360"/>
            <a:chExt cx="653760" cy="653760"/>
          </a:xfrm>
        </p:grpSpPr>
        <p:sp>
          <p:nvSpPr>
            <p:cNvPr id="793"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94"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95"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796"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797"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798"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799"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800"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801"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802"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803"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04"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05"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06"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07"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08"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09"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10"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11"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12"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13"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14"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15"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16"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817"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12</a:t>
            </a:r>
            <a:endParaRPr b="0" lang="fr-FR" sz="1800" spc="-1" strike="noStrike">
              <a:latin typeface="Arial"/>
            </a:endParaRPr>
          </a:p>
        </p:txBody>
      </p:sp>
      <p:sp>
        <p:nvSpPr>
          <p:cNvPr id="818" name="CustomShape 29"/>
          <p:cNvSpPr/>
          <p:nvPr/>
        </p:nvSpPr>
        <p:spPr>
          <a:xfrm>
            <a:off x="504000" y="1584000"/>
            <a:ext cx="2735280" cy="266328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une base de données distribuée est une base de données dont la gestion est traitée par un réseau d'ordinateurs interconnectés qui stockent des données de manière distribuée.</a:t>
            </a:r>
            <a:endParaRPr b="0" lang="fr-FR" sz="1500" spc="-1" strike="noStrike">
              <a:latin typeface="Arial"/>
            </a:endParaRPr>
          </a:p>
        </p:txBody>
      </p:sp>
      <p:grpSp>
        <p:nvGrpSpPr>
          <p:cNvPr id="819" name="Group 30"/>
          <p:cNvGrpSpPr/>
          <p:nvPr/>
        </p:nvGrpSpPr>
        <p:grpSpPr>
          <a:xfrm>
            <a:off x="504000" y="1253520"/>
            <a:ext cx="2735280" cy="329760"/>
            <a:chOff x="504000" y="1253520"/>
            <a:chExt cx="2735280" cy="329760"/>
          </a:xfrm>
        </p:grpSpPr>
        <p:sp>
          <p:nvSpPr>
            <p:cNvPr id="820" name="CustomShape 31"/>
            <p:cNvSpPr/>
            <p:nvPr/>
          </p:nvSpPr>
          <p:spPr>
            <a:xfrm>
              <a:off x="504000" y="1253520"/>
              <a:ext cx="2735280" cy="329760"/>
            </a:xfrm>
            <a:prstGeom prst="rect">
              <a:avLst/>
            </a:prstGeom>
            <a:noFill/>
            <a:ln w="28440">
              <a:solidFill>
                <a:srgbClr val="84bde7"/>
              </a:solidFill>
              <a:round/>
            </a:ln>
          </p:spPr>
          <p:style>
            <a:lnRef idx="0"/>
            <a:fillRef idx="0"/>
            <a:effectRef idx="0"/>
            <a:fontRef idx="minor"/>
          </p:style>
        </p:sp>
        <p:sp>
          <p:nvSpPr>
            <p:cNvPr id="821" name="CustomShape 32"/>
            <p:cNvSpPr/>
            <p:nvPr/>
          </p:nvSpPr>
          <p:spPr>
            <a:xfrm>
              <a:off x="2748960" y="1357560"/>
              <a:ext cx="81360" cy="121320"/>
            </a:xfrm>
            <a:prstGeom prst="ellipse">
              <a:avLst/>
            </a:prstGeom>
            <a:solidFill>
              <a:srgbClr val="e84987"/>
            </a:solidFill>
            <a:ln>
              <a:noFill/>
            </a:ln>
          </p:spPr>
          <p:style>
            <a:lnRef idx="0"/>
            <a:fillRef idx="0"/>
            <a:effectRef idx="0"/>
            <a:fontRef idx="minor"/>
          </p:style>
        </p:sp>
        <p:sp>
          <p:nvSpPr>
            <p:cNvPr id="822" name="CustomShape 33"/>
            <p:cNvSpPr/>
            <p:nvPr/>
          </p:nvSpPr>
          <p:spPr>
            <a:xfrm>
              <a:off x="2902680" y="1357560"/>
              <a:ext cx="81360" cy="121320"/>
            </a:xfrm>
            <a:prstGeom prst="ellipse">
              <a:avLst/>
            </a:prstGeom>
            <a:solidFill>
              <a:srgbClr val="e84987"/>
            </a:solidFill>
            <a:ln>
              <a:noFill/>
            </a:ln>
          </p:spPr>
          <p:style>
            <a:lnRef idx="0"/>
            <a:fillRef idx="0"/>
            <a:effectRef idx="0"/>
            <a:fontRef idx="minor"/>
          </p:style>
        </p:sp>
        <p:sp>
          <p:nvSpPr>
            <p:cNvPr id="823" name="CustomShape 34"/>
            <p:cNvSpPr/>
            <p:nvPr/>
          </p:nvSpPr>
          <p:spPr>
            <a:xfrm>
              <a:off x="3056400" y="1357560"/>
              <a:ext cx="81360" cy="121320"/>
            </a:xfrm>
            <a:prstGeom prst="ellipse">
              <a:avLst/>
            </a:prstGeom>
            <a:solidFill>
              <a:srgbClr val="e84987"/>
            </a:solidFill>
            <a:ln>
              <a:noFill/>
            </a:ln>
          </p:spPr>
          <p:style>
            <a:lnRef idx="0"/>
            <a:fillRef idx="0"/>
            <a:effectRef idx="0"/>
            <a:fontRef idx="minor"/>
          </p:style>
        </p:sp>
      </p:grpSp>
      <p:pic>
        <p:nvPicPr>
          <p:cNvPr id="824" name="" descr=""/>
          <p:cNvPicPr/>
          <p:nvPr/>
        </p:nvPicPr>
        <p:blipFill>
          <a:blip r:embed="rId1"/>
          <a:stretch/>
        </p:blipFill>
        <p:spPr>
          <a:xfrm>
            <a:off x="3384000" y="1253520"/>
            <a:ext cx="5255280" cy="2993760"/>
          </a:xfrm>
          <a:prstGeom prst="rect">
            <a:avLst/>
          </a:prstGeom>
          <a:ln>
            <a:noFill/>
          </a:ln>
        </p:spPr>
      </p:pic>
      <p:sp>
        <p:nvSpPr>
          <p:cNvPr id="825" name="CustomShape 35"/>
          <p:cNvSpPr/>
          <p:nvPr/>
        </p:nvSpPr>
        <p:spPr>
          <a:xfrm>
            <a:off x="6552000" y="1800000"/>
            <a:ext cx="935280" cy="143280"/>
          </a:xfrm>
          <a:prstGeom prst="rect">
            <a:avLst/>
          </a:prstGeom>
          <a:solidFill>
            <a:srgbClr val="cccccc"/>
          </a:solidFill>
          <a:ln>
            <a:solidFill>
              <a:srgbClr val="cccccc"/>
            </a:solidFill>
          </a:ln>
        </p:spPr>
        <p:style>
          <a:lnRef idx="0"/>
          <a:fillRef idx="0"/>
          <a:effectRef idx="0"/>
          <a:fontRef idx="minor"/>
        </p:style>
        <p:txBody>
          <a:bodyPr wrap="none" lIns="90000" rIns="90000" tIns="45000" bIns="45000" anchor="ctr">
            <a:noAutofit/>
          </a:bodyPr>
          <a:p>
            <a:pPr algn="ctr">
              <a:lnSpc>
                <a:spcPct val="100000"/>
              </a:lnSpc>
              <a:spcBef>
                <a:spcPts val="1417"/>
              </a:spcBef>
              <a:spcAft>
                <a:spcPts val="3016"/>
              </a:spcAft>
              <a:tabLst>
                <a:tab algn="l" pos="0"/>
              </a:tabLst>
            </a:pPr>
            <a:r>
              <a:rPr b="1" lang="en" sz="800" spc="-1" strike="noStrike">
                <a:solidFill>
                  <a:srgbClr val="000000"/>
                </a:solidFill>
                <a:latin typeface="Assistant"/>
                <a:ea typeface="Assistant"/>
              </a:rPr>
              <a:t>distribuée</a:t>
            </a:r>
            <a:endParaRPr b="0" lang="fr-FR" sz="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a:rPr>
              <a:t>La technologie des registres distribués</a:t>
            </a:r>
            <a:endParaRPr b="0" lang="fr-FR" sz="2200" spc="-1" strike="noStrike">
              <a:latin typeface="Arial"/>
            </a:endParaRPr>
          </a:p>
        </p:txBody>
      </p:sp>
      <p:sp>
        <p:nvSpPr>
          <p:cNvPr id="827"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28" name="Group 3"/>
          <p:cNvGrpSpPr/>
          <p:nvPr/>
        </p:nvGrpSpPr>
        <p:grpSpPr>
          <a:xfrm>
            <a:off x="7839720" y="288360"/>
            <a:ext cx="653760" cy="653760"/>
            <a:chOff x="7839720" y="288360"/>
            <a:chExt cx="653760" cy="653760"/>
          </a:xfrm>
        </p:grpSpPr>
        <p:sp>
          <p:nvSpPr>
            <p:cNvPr id="829"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30"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31"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832"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833"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834"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835"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836"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837"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838"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839"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40"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41"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42"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43"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44"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45"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46"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47"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48"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49"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50"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51"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52"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853"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13</a:t>
            </a:r>
            <a:endParaRPr b="0" lang="fr-FR" sz="1800" spc="-1" strike="noStrike">
              <a:latin typeface="Arial"/>
            </a:endParaRPr>
          </a:p>
        </p:txBody>
      </p:sp>
      <p:sp>
        <p:nvSpPr>
          <p:cNvPr id="854" name="CustomShape 29"/>
          <p:cNvSpPr/>
          <p:nvPr/>
        </p:nvSpPr>
        <p:spPr>
          <a:xfrm>
            <a:off x="504000" y="1584000"/>
            <a:ext cx="2735280" cy="266328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technologie des registres distribués, ou DLT (Distributed Ledger Technology), est un système numérique qui enregistre des transactions d'actifs et leurs détails dans plusieurs emplacements à la fois.</a:t>
            </a:r>
            <a:endParaRPr b="0" lang="fr-FR" sz="1500" spc="-1" strike="noStrike">
              <a:latin typeface="Arial"/>
            </a:endParaRPr>
          </a:p>
        </p:txBody>
      </p:sp>
      <p:grpSp>
        <p:nvGrpSpPr>
          <p:cNvPr id="855" name="Group 30"/>
          <p:cNvGrpSpPr/>
          <p:nvPr/>
        </p:nvGrpSpPr>
        <p:grpSpPr>
          <a:xfrm>
            <a:off x="504000" y="1253520"/>
            <a:ext cx="2735280" cy="329760"/>
            <a:chOff x="504000" y="1253520"/>
            <a:chExt cx="2735280" cy="329760"/>
          </a:xfrm>
        </p:grpSpPr>
        <p:sp>
          <p:nvSpPr>
            <p:cNvPr id="856" name="CustomShape 31"/>
            <p:cNvSpPr/>
            <p:nvPr/>
          </p:nvSpPr>
          <p:spPr>
            <a:xfrm>
              <a:off x="504000" y="1253520"/>
              <a:ext cx="2735280" cy="329760"/>
            </a:xfrm>
            <a:prstGeom prst="rect">
              <a:avLst/>
            </a:prstGeom>
            <a:noFill/>
            <a:ln w="28440">
              <a:solidFill>
                <a:srgbClr val="84bde7"/>
              </a:solidFill>
              <a:round/>
            </a:ln>
          </p:spPr>
          <p:style>
            <a:lnRef idx="0"/>
            <a:fillRef idx="0"/>
            <a:effectRef idx="0"/>
            <a:fontRef idx="minor"/>
          </p:style>
        </p:sp>
        <p:sp>
          <p:nvSpPr>
            <p:cNvPr id="857" name="CustomShape 32"/>
            <p:cNvSpPr/>
            <p:nvPr/>
          </p:nvSpPr>
          <p:spPr>
            <a:xfrm>
              <a:off x="2748960" y="1357560"/>
              <a:ext cx="81360" cy="121320"/>
            </a:xfrm>
            <a:prstGeom prst="ellipse">
              <a:avLst/>
            </a:prstGeom>
            <a:solidFill>
              <a:srgbClr val="e84987"/>
            </a:solidFill>
            <a:ln>
              <a:noFill/>
            </a:ln>
          </p:spPr>
          <p:style>
            <a:lnRef idx="0"/>
            <a:fillRef idx="0"/>
            <a:effectRef idx="0"/>
            <a:fontRef idx="minor"/>
          </p:style>
        </p:sp>
        <p:sp>
          <p:nvSpPr>
            <p:cNvPr id="858" name="CustomShape 33"/>
            <p:cNvSpPr/>
            <p:nvPr/>
          </p:nvSpPr>
          <p:spPr>
            <a:xfrm>
              <a:off x="2902680" y="1357560"/>
              <a:ext cx="81360" cy="121320"/>
            </a:xfrm>
            <a:prstGeom prst="ellipse">
              <a:avLst/>
            </a:prstGeom>
            <a:solidFill>
              <a:srgbClr val="e84987"/>
            </a:solidFill>
            <a:ln>
              <a:noFill/>
            </a:ln>
          </p:spPr>
          <p:style>
            <a:lnRef idx="0"/>
            <a:fillRef idx="0"/>
            <a:effectRef idx="0"/>
            <a:fontRef idx="minor"/>
          </p:style>
        </p:sp>
        <p:sp>
          <p:nvSpPr>
            <p:cNvPr id="859" name="CustomShape 34"/>
            <p:cNvSpPr/>
            <p:nvPr/>
          </p:nvSpPr>
          <p:spPr>
            <a:xfrm>
              <a:off x="3056400" y="1357560"/>
              <a:ext cx="81360" cy="121320"/>
            </a:xfrm>
            <a:prstGeom prst="ellipse">
              <a:avLst/>
            </a:prstGeom>
            <a:solidFill>
              <a:srgbClr val="e84987"/>
            </a:solidFill>
            <a:ln>
              <a:noFill/>
            </a:ln>
          </p:spPr>
          <p:style>
            <a:lnRef idx="0"/>
            <a:fillRef idx="0"/>
            <a:effectRef idx="0"/>
            <a:fontRef idx="minor"/>
          </p:style>
        </p:sp>
      </p:grpSp>
      <p:pic>
        <p:nvPicPr>
          <p:cNvPr id="860" name="" descr=""/>
          <p:cNvPicPr/>
          <p:nvPr/>
        </p:nvPicPr>
        <p:blipFill>
          <a:blip r:embed="rId1"/>
          <a:stretch/>
        </p:blipFill>
        <p:spPr>
          <a:xfrm>
            <a:off x="3384000" y="1224000"/>
            <a:ext cx="5255280" cy="30232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Définition</a:t>
            </a:r>
            <a:endParaRPr b="0" lang="fr-FR" sz="2500" spc="-1" strike="noStrike">
              <a:latin typeface="Arial"/>
            </a:endParaRPr>
          </a:p>
        </p:txBody>
      </p:sp>
      <p:sp>
        <p:nvSpPr>
          <p:cNvPr id="862"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63" name="Group 3"/>
          <p:cNvGrpSpPr/>
          <p:nvPr/>
        </p:nvGrpSpPr>
        <p:grpSpPr>
          <a:xfrm>
            <a:off x="7839720" y="288360"/>
            <a:ext cx="653760" cy="653760"/>
            <a:chOff x="7839720" y="288360"/>
            <a:chExt cx="653760" cy="653760"/>
          </a:xfrm>
        </p:grpSpPr>
        <p:sp>
          <p:nvSpPr>
            <p:cNvPr id="864"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65"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866"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867"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868"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869"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870"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871"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872"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873"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874"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875"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876"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877"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878"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879"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880"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881"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882"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883"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884"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885"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886"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887"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888"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14</a:t>
            </a:r>
            <a:endParaRPr b="0" lang="fr-FR" sz="1800" spc="-1" strike="noStrike">
              <a:latin typeface="Arial"/>
            </a:endParaRPr>
          </a:p>
        </p:txBody>
      </p:sp>
      <p:sp>
        <p:nvSpPr>
          <p:cNvPr id="889" name="CustomShape 29"/>
          <p:cNvSpPr/>
          <p:nvPr/>
        </p:nvSpPr>
        <p:spPr>
          <a:xfrm>
            <a:off x="504000" y="1584000"/>
            <a:ext cx="4103280" cy="266328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La blockchain (chaîne de blocs) est une technologie de stockage et de transmission d’informations, sécurisée par des outils cryptographiques, infalsifiable, transparente car distribuée chez tous ses utilisateurs et sans organe central de contrôle. C’est une sorte de registre mondial de données, qui contient l’historique de tous les échanges réalisés entre ses utilisateurs depuis sa création</a:t>
            </a:r>
            <a:endParaRPr b="0" lang="fr-FR" sz="1500" spc="-1" strike="noStrike">
              <a:latin typeface="Arial"/>
            </a:endParaRPr>
          </a:p>
        </p:txBody>
      </p:sp>
      <p:grpSp>
        <p:nvGrpSpPr>
          <p:cNvPr id="890" name="Group 30"/>
          <p:cNvGrpSpPr/>
          <p:nvPr/>
        </p:nvGrpSpPr>
        <p:grpSpPr>
          <a:xfrm>
            <a:off x="504000" y="1253520"/>
            <a:ext cx="4103280" cy="329760"/>
            <a:chOff x="504000" y="1253520"/>
            <a:chExt cx="4103280" cy="329760"/>
          </a:xfrm>
        </p:grpSpPr>
        <p:sp>
          <p:nvSpPr>
            <p:cNvPr id="891" name="CustomShape 31"/>
            <p:cNvSpPr/>
            <p:nvPr/>
          </p:nvSpPr>
          <p:spPr>
            <a:xfrm>
              <a:off x="504000" y="1253520"/>
              <a:ext cx="4103280" cy="329760"/>
            </a:xfrm>
            <a:prstGeom prst="rect">
              <a:avLst/>
            </a:prstGeom>
            <a:noFill/>
            <a:ln w="28440">
              <a:solidFill>
                <a:srgbClr val="84bde7"/>
              </a:solidFill>
              <a:round/>
            </a:ln>
          </p:spPr>
          <p:style>
            <a:lnRef idx="0"/>
            <a:fillRef idx="0"/>
            <a:effectRef idx="0"/>
            <a:fontRef idx="minor"/>
          </p:style>
        </p:sp>
        <p:sp>
          <p:nvSpPr>
            <p:cNvPr id="892" name="CustomShape 32"/>
            <p:cNvSpPr/>
            <p:nvPr/>
          </p:nvSpPr>
          <p:spPr>
            <a:xfrm>
              <a:off x="3871440" y="1357560"/>
              <a:ext cx="122400" cy="121320"/>
            </a:xfrm>
            <a:prstGeom prst="ellipse">
              <a:avLst/>
            </a:prstGeom>
            <a:solidFill>
              <a:srgbClr val="e84987"/>
            </a:solidFill>
            <a:ln>
              <a:noFill/>
            </a:ln>
          </p:spPr>
          <p:style>
            <a:lnRef idx="0"/>
            <a:fillRef idx="0"/>
            <a:effectRef idx="0"/>
            <a:fontRef idx="minor"/>
          </p:style>
        </p:sp>
        <p:sp>
          <p:nvSpPr>
            <p:cNvPr id="893" name="CustomShape 33"/>
            <p:cNvSpPr/>
            <p:nvPr/>
          </p:nvSpPr>
          <p:spPr>
            <a:xfrm>
              <a:off x="4101840" y="1357560"/>
              <a:ext cx="122760" cy="121320"/>
            </a:xfrm>
            <a:prstGeom prst="ellipse">
              <a:avLst/>
            </a:prstGeom>
            <a:solidFill>
              <a:srgbClr val="e84987"/>
            </a:solidFill>
            <a:ln>
              <a:noFill/>
            </a:ln>
          </p:spPr>
          <p:style>
            <a:lnRef idx="0"/>
            <a:fillRef idx="0"/>
            <a:effectRef idx="0"/>
            <a:fontRef idx="minor"/>
          </p:style>
        </p:sp>
        <p:sp>
          <p:nvSpPr>
            <p:cNvPr id="894" name="CustomShape 34"/>
            <p:cNvSpPr/>
            <p:nvPr/>
          </p:nvSpPr>
          <p:spPr>
            <a:xfrm>
              <a:off x="4332600" y="1357560"/>
              <a:ext cx="122400" cy="121320"/>
            </a:xfrm>
            <a:prstGeom prst="ellipse">
              <a:avLst/>
            </a:prstGeom>
            <a:solidFill>
              <a:srgbClr val="e84987"/>
            </a:solidFill>
            <a:ln>
              <a:noFill/>
            </a:ln>
          </p:spPr>
          <p:style>
            <a:lnRef idx="0"/>
            <a:fillRef idx="0"/>
            <a:effectRef idx="0"/>
            <a:fontRef idx="minor"/>
          </p:style>
        </p:sp>
      </p:grpSp>
      <p:pic>
        <p:nvPicPr>
          <p:cNvPr id="895" name="" descr=""/>
          <p:cNvPicPr/>
          <p:nvPr/>
        </p:nvPicPr>
        <p:blipFill>
          <a:blip r:embed="rId1"/>
          <a:stretch/>
        </p:blipFill>
        <p:spPr>
          <a:xfrm>
            <a:off x="4752000" y="1224000"/>
            <a:ext cx="3815280" cy="30232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L'histoire de la blockchain</a:t>
            </a:r>
            <a:endParaRPr b="0" lang="fr-FR" sz="2500" spc="-1" strike="noStrike">
              <a:latin typeface="Arial"/>
            </a:endParaRPr>
          </a:p>
        </p:txBody>
      </p:sp>
      <p:sp>
        <p:nvSpPr>
          <p:cNvPr id="897"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898" name="Group 3"/>
          <p:cNvGrpSpPr/>
          <p:nvPr/>
        </p:nvGrpSpPr>
        <p:grpSpPr>
          <a:xfrm>
            <a:off x="7839720" y="288360"/>
            <a:ext cx="653760" cy="653760"/>
            <a:chOff x="7839720" y="288360"/>
            <a:chExt cx="653760" cy="653760"/>
          </a:xfrm>
        </p:grpSpPr>
        <p:sp>
          <p:nvSpPr>
            <p:cNvPr id="899"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00"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01"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902"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903"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04"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05"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06"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07"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08"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909"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910"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911"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912"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913"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914"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915"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916"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917"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918"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919"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920"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921"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922"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923"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15</a:t>
            </a:r>
            <a:endParaRPr b="0" lang="fr-FR" sz="1800" spc="-1" strike="noStrike">
              <a:latin typeface="Arial"/>
            </a:endParaRPr>
          </a:p>
        </p:txBody>
      </p:sp>
      <p:sp>
        <p:nvSpPr>
          <p:cNvPr id="924" name="Line 29"/>
          <p:cNvSpPr/>
          <p:nvPr/>
        </p:nvSpPr>
        <p:spPr>
          <a:xfrm>
            <a:off x="504000" y="3096360"/>
            <a:ext cx="8280000" cy="0"/>
          </a:xfrm>
          <a:prstGeom prst="line">
            <a:avLst/>
          </a:prstGeom>
          <a:ln w="76320">
            <a:solidFill>
              <a:srgbClr val="e84987"/>
            </a:solidFill>
            <a:round/>
            <a:headEnd len="med" type="oval" w="med"/>
            <a:tailEnd len="med" type="triangle" w="med"/>
          </a:ln>
        </p:spPr>
        <p:style>
          <a:lnRef idx="0"/>
          <a:fillRef idx="0"/>
          <a:effectRef idx="0"/>
          <a:fontRef idx="minor"/>
        </p:style>
      </p:sp>
      <p:sp>
        <p:nvSpPr>
          <p:cNvPr id="925" name="CustomShape 30"/>
          <p:cNvSpPr/>
          <p:nvPr/>
        </p:nvSpPr>
        <p:spPr>
          <a:xfrm>
            <a:off x="576000" y="2592360"/>
            <a:ext cx="790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1982</a:t>
            </a:r>
            <a:endParaRPr b="0" lang="fr-FR" sz="1800" spc="-1" strike="noStrike">
              <a:latin typeface="Arial"/>
            </a:endParaRPr>
          </a:p>
        </p:txBody>
      </p:sp>
      <p:sp>
        <p:nvSpPr>
          <p:cNvPr id="926" name="CustomShape 31"/>
          <p:cNvSpPr/>
          <p:nvPr/>
        </p:nvSpPr>
        <p:spPr>
          <a:xfrm>
            <a:off x="1440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1991</a:t>
            </a:r>
            <a:endParaRPr b="0" lang="fr-FR" sz="1800" spc="-1" strike="noStrike">
              <a:latin typeface="Arial"/>
            </a:endParaRPr>
          </a:p>
        </p:txBody>
      </p:sp>
      <p:sp>
        <p:nvSpPr>
          <p:cNvPr id="927" name="CustomShape 32"/>
          <p:cNvSpPr/>
          <p:nvPr/>
        </p:nvSpPr>
        <p:spPr>
          <a:xfrm>
            <a:off x="2376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1993</a:t>
            </a:r>
            <a:endParaRPr b="0" lang="fr-FR" sz="1800" spc="-1" strike="noStrike">
              <a:latin typeface="Arial"/>
            </a:endParaRPr>
          </a:p>
        </p:txBody>
      </p:sp>
      <p:sp>
        <p:nvSpPr>
          <p:cNvPr id="928" name="CustomShape 33"/>
          <p:cNvSpPr/>
          <p:nvPr/>
        </p:nvSpPr>
        <p:spPr>
          <a:xfrm>
            <a:off x="3312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1998</a:t>
            </a:r>
            <a:endParaRPr b="0" lang="fr-FR" sz="1800" spc="-1" strike="noStrike">
              <a:latin typeface="Arial"/>
            </a:endParaRPr>
          </a:p>
        </p:txBody>
      </p:sp>
      <p:sp>
        <p:nvSpPr>
          <p:cNvPr id="929" name="CustomShape 34"/>
          <p:cNvSpPr/>
          <p:nvPr/>
        </p:nvSpPr>
        <p:spPr>
          <a:xfrm>
            <a:off x="4248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2008</a:t>
            </a:r>
            <a:endParaRPr b="0" lang="fr-FR" sz="1800" spc="-1" strike="noStrike">
              <a:latin typeface="Arial"/>
            </a:endParaRPr>
          </a:p>
        </p:txBody>
      </p:sp>
      <p:sp>
        <p:nvSpPr>
          <p:cNvPr id="930" name="CustomShape 35"/>
          <p:cNvSpPr/>
          <p:nvPr/>
        </p:nvSpPr>
        <p:spPr>
          <a:xfrm>
            <a:off x="5184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2013</a:t>
            </a:r>
            <a:endParaRPr b="0" lang="fr-FR" sz="1800" spc="-1" strike="noStrike">
              <a:latin typeface="Arial"/>
            </a:endParaRPr>
          </a:p>
        </p:txBody>
      </p:sp>
      <p:sp>
        <p:nvSpPr>
          <p:cNvPr id="931" name="CustomShape 36"/>
          <p:cNvSpPr/>
          <p:nvPr/>
        </p:nvSpPr>
        <p:spPr>
          <a:xfrm>
            <a:off x="6120000" y="2592360"/>
            <a:ext cx="862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2015</a:t>
            </a:r>
            <a:endParaRPr b="0" lang="fr-FR" sz="1800" spc="-1" strike="noStrike">
              <a:latin typeface="Arial"/>
            </a:endParaRPr>
          </a:p>
        </p:txBody>
      </p:sp>
      <p:sp>
        <p:nvSpPr>
          <p:cNvPr id="932" name="CustomShape 37"/>
          <p:cNvSpPr/>
          <p:nvPr/>
        </p:nvSpPr>
        <p:spPr>
          <a:xfrm>
            <a:off x="7056000" y="2592360"/>
            <a:ext cx="1438560" cy="430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800" spc="-1" strike="noStrike">
                <a:solidFill>
                  <a:srgbClr val="000000"/>
                </a:solidFill>
                <a:latin typeface="C059"/>
                <a:ea typeface="DejaVu Sans"/>
              </a:rPr>
              <a:t>2020-2022</a:t>
            </a:r>
            <a:endParaRPr b="0" lang="fr-FR" sz="1800" spc="-1" strike="noStrike">
              <a:latin typeface="Arial"/>
            </a:endParaRPr>
          </a:p>
        </p:txBody>
      </p:sp>
      <p:sp>
        <p:nvSpPr>
          <p:cNvPr id="933" name="CustomShape 38"/>
          <p:cNvSpPr/>
          <p:nvPr/>
        </p:nvSpPr>
        <p:spPr>
          <a:xfrm>
            <a:off x="432000" y="1655640"/>
            <a:ext cx="1150560" cy="935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spcBef>
                <a:spcPts val="3685"/>
              </a:spcBef>
              <a:spcAft>
                <a:spcPts val="3685"/>
              </a:spcAft>
            </a:pPr>
            <a:r>
              <a:rPr b="1" lang="fr-FR" sz="1500" spc="-1" strike="noStrike">
                <a:solidFill>
                  <a:srgbClr val="84bde7"/>
                </a:solidFill>
                <a:latin typeface="aakar"/>
                <a:ea typeface="DejaVu Sans"/>
              </a:rPr>
              <a:t>Proposition de protocole Blockchain.</a:t>
            </a:r>
            <a:endParaRPr b="0" lang="fr-FR" sz="1500" spc="-1" strike="noStrike">
              <a:latin typeface="Arial"/>
            </a:endParaRPr>
          </a:p>
        </p:txBody>
      </p:sp>
      <p:sp>
        <p:nvSpPr>
          <p:cNvPr id="934" name="CustomShape 39"/>
          <p:cNvSpPr/>
          <p:nvPr/>
        </p:nvSpPr>
        <p:spPr>
          <a:xfrm>
            <a:off x="1152000" y="3111480"/>
            <a:ext cx="1366560" cy="12790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400" spc="-1" strike="noStrike">
                <a:solidFill>
                  <a:srgbClr val="84bde7"/>
                </a:solidFill>
                <a:latin typeface="aakar"/>
                <a:ea typeface="DejaVu Sans"/>
              </a:rPr>
              <a:t>Description d'une chaîne cryptographique en bloc sécurisée.</a:t>
            </a:r>
            <a:endParaRPr b="0" lang="fr-FR" sz="1400" spc="-1" strike="noStrike">
              <a:latin typeface="Arial"/>
            </a:endParaRPr>
          </a:p>
        </p:txBody>
      </p:sp>
      <p:sp>
        <p:nvSpPr>
          <p:cNvPr id="935" name="CustomShape 40"/>
          <p:cNvSpPr/>
          <p:nvPr/>
        </p:nvSpPr>
        <p:spPr>
          <a:xfrm>
            <a:off x="2232000" y="1794960"/>
            <a:ext cx="1150560" cy="7239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Incorporated Merkle trees</a:t>
            </a:r>
            <a:endParaRPr b="0" lang="fr-FR" sz="1500" spc="-1" strike="noStrike">
              <a:latin typeface="Arial"/>
            </a:endParaRPr>
          </a:p>
        </p:txBody>
      </p:sp>
      <p:sp>
        <p:nvSpPr>
          <p:cNvPr id="936" name="CustomShape 41"/>
          <p:cNvSpPr/>
          <p:nvPr/>
        </p:nvSpPr>
        <p:spPr>
          <a:xfrm>
            <a:off x="3312000" y="3086280"/>
            <a:ext cx="1006560" cy="512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Designed Bit Gold</a:t>
            </a:r>
            <a:endParaRPr b="0" lang="fr-FR" sz="1500" spc="-1" strike="noStrike">
              <a:latin typeface="Arial"/>
            </a:endParaRPr>
          </a:p>
        </p:txBody>
      </p:sp>
      <p:sp>
        <p:nvSpPr>
          <p:cNvPr id="937" name="CustomShape 42"/>
          <p:cNvSpPr/>
          <p:nvPr/>
        </p:nvSpPr>
        <p:spPr>
          <a:xfrm>
            <a:off x="4104000" y="1794960"/>
            <a:ext cx="1150560" cy="7239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500" spc="-1" strike="noStrike">
                <a:solidFill>
                  <a:srgbClr val="84bde7"/>
                </a:solidFill>
                <a:latin typeface="aakar"/>
                <a:ea typeface="DejaVu Sans"/>
              </a:rPr>
              <a:t>Bitcoin Term of Blockchain</a:t>
            </a:r>
            <a:endParaRPr b="0" lang="fr-FR" sz="1500" spc="-1" strike="noStrike">
              <a:latin typeface="Arial"/>
            </a:endParaRPr>
          </a:p>
        </p:txBody>
      </p:sp>
      <p:sp>
        <p:nvSpPr>
          <p:cNvPr id="938" name="CustomShape 43"/>
          <p:cNvSpPr/>
          <p:nvPr/>
        </p:nvSpPr>
        <p:spPr>
          <a:xfrm>
            <a:off x="5184000" y="2289960"/>
            <a:ext cx="934560" cy="30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a:t>
            </a:r>
            <a:endParaRPr b="0" lang="fr-FR" sz="1500" spc="-1" strike="noStrike">
              <a:latin typeface="Arial"/>
            </a:endParaRPr>
          </a:p>
        </p:txBody>
      </p:sp>
      <p:sp>
        <p:nvSpPr>
          <p:cNvPr id="939" name="CustomShape 44"/>
          <p:cNvSpPr/>
          <p:nvPr/>
        </p:nvSpPr>
        <p:spPr>
          <a:xfrm>
            <a:off x="6048000" y="2289960"/>
            <a:ext cx="107856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400" spc="-1" strike="noStrike">
                <a:solidFill>
                  <a:srgbClr val="84bde7"/>
                </a:solidFill>
                <a:latin typeface="aakar"/>
                <a:ea typeface="DejaVu Sans"/>
              </a:rPr>
              <a:t>Hyperledger</a:t>
            </a:r>
            <a:endParaRPr b="0" lang="fr-FR" sz="1400" spc="-1" strike="noStrike">
              <a:latin typeface="Arial"/>
            </a:endParaRPr>
          </a:p>
        </p:txBody>
      </p:sp>
      <p:sp>
        <p:nvSpPr>
          <p:cNvPr id="940" name="CustomShape 45"/>
          <p:cNvSpPr/>
          <p:nvPr/>
        </p:nvSpPr>
        <p:spPr>
          <a:xfrm>
            <a:off x="7128000" y="2289960"/>
            <a:ext cx="1438560" cy="30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1500" spc="-1" strike="noStrike">
                <a:solidFill>
                  <a:srgbClr val="84bde7"/>
                </a:solidFill>
                <a:latin typeface="aakar"/>
                <a:ea typeface="DejaVu Sans"/>
              </a:rPr>
              <a:t>Ethereum 2.0</a:t>
            </a:r>
            <a:endParaRPr b="0" lang="fr-FR" sz="1500" spc="-1" strike="noStrike">
              <a:latin typeface="Arial"/>
            </a:endParaRPr>
          </a:p>
        </p:txBody>
      </p:sp>
      <p:sp>
        <p:nvSpPr>
          <p:cNvPr id="941" name="CustomShape 46"/>
          <p:cNvSpPr/>
          <p:nvPr/>
        </p:nvSpPr>
        <p:spPr>
          <a:xfrm>
            <a:off x="4104000" y="1152000"/>
            <a:ext cx="1150560" cy="574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500" spc="-1" strike="noStrike">
                <a:solidFill>
                  <a:srgbClr val="000000"/>
                </a:solidFill>
                <a:latin typeface="aakar"/>
                <a:ea typeface="DejaVu Sans"/>
              </a:rPr>
              <a:t>Distributed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ledger</a:t>
            </a:r>
            <a:endParaRPr b="0" lang="fr-FR" sz="1500" spc="-1" strike="noStrike">
              <a:latin typeface="Arial"/>
            </a:endParaRPr>
          </a:p>
        </p:txBody>
      </p:sp>
      <p:sp>
        <p:nvSpPr>
          <p:cNvPr id="942" name="CustomShape 47"/>
          <p:cNvSpPr/>
          <p:nvPr/>
        </p:nvSpPr>
        <p:spPr>
          <a:xfrm>
            <a:off x="5328000" y="1152000"/>
            <a:ext cx="3166560" cy="574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lang="fr-FR" sz="1600" spc="-1" strike="noStrike">
                <a:solidFill>
                  <a:srgbClr val="000000"/>
                </a:solidFill>
                <a:latin typeface="aakar"/>
                <a:ea typeface="DejaVu Sans"/>
              </a:rPr>
              <a:t>Distributed ledger</a:t>
            </a:r>
            <a:endParaRPr b="0" lang="fr-FR" sz="1600" spc="-1" strike="noStrike">
              <a:latin typeface="Arial"/>
            </a:endParaRPr>
          </a:p>
          <a:p>
            <a:pPr algn="ctr">
              <a:lnSpc>
                <a:spcPct val="100000"/>
              </a:lnSpc>
            </a:pPr>
            <a:r>
              <a:rPr b="1" lang="fr-FR" sz="1600" spc="-1" strike="noStrike">
                <a:solidFill>
                  <a:srgbClr val="000000"/>
                </a:solidFill>
                <a:latin typeface="aakar"/>
                <a:ea typeface="DejaVu Sans"/>
              </a:rPr>
              <a:t>+ Smart Contract</a:t>
            </a:r>
            <a:endParaRPr b="0" lang="fr-FR" sz="1600" spc="-1" strike="noStrike">
              <a:latin typeface="Arial"/>
            </a:endParaRPr>
          </a:p>
        </p:txBody>
      </p:sp>
      <p:sp>
        <p:nvSpPr>
          <p:cNvPr id="943" name="CustomShape 48"/>
          <p:cNvSpPr/>
          <p:nvPr/>
        </p:nvSpPr>
        <p:spPr>
          <a:xfrm>
            <a:off x="4320000" y="3456000"/>
            <a:ext cx="1654560" cy="934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Permissionless </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(Public)</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944" name="CustomShape 49"/>
          <p:cNvSpPr/>
          <p:nvPr/>
        </p:nvSpPr>
        <p:spPr>
          <a:xfrm>
            <a:off x="6048000" y="3456000"/>
            <a:ext cx="1150560" cy="934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b">
            <a:noAutofit/>
          </a:bodyPr>
          <a:p>
            <a:pPr algn="ctr">
              <a:lnSpc>
                <a:spcPct val="100000"/>
              </a:lnSpc>
            </a:pPr>
            <a:endParaRPr b="0" lang="fr-FR" sz="1800" spc="-1" strike="noStrike">
              <a:latin typeface="Arial"/>
            </a:endParaRPr>
          </a:p>
          <a:p>
            <a:pPr algn="ctr">
              <a:lnSpc>
                <a:spcPct val="100000"/>
              </a:lnSpc>
            </a:pPr>
            <a:r>
              <a:rPr b="1" lang="fr-FR" sz="1500" spc="-1" strike="noStrike">
                <a:solidFill>
                  <a:srgbClr val="000000"/>
                </a:solidFill>
                <a:latin typeface="aakar"/>
                <a:ea typeface="DejaVu Sans"/>
              </a:rPr>
              <a:t>Permissioned</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(Private)</a:t>
            </a:r>
            <a:endParaRPr b="0" lang="fr-FR" sz="1500" spc="-1" strike="noStrike">
              <a:latin typeface="Arial"/>
            </a:endParaRPr>
          </a:p>
          <a:p>
            <a:pPr algn="ctr">
              <a:lnSpc>
                <a:spcPct val="100000"/>
              </a:lnSpc>
            </a:pPr>
            <a:r>
              <a:rPr b="1" lang="fr-FR" sz="1500" spc="-1" strike="noStrike">
                <a:solidFill>
                  <a:srgbClr val="000000"/>
                </a:solidFill>
                <a:latin typeface="aakar"/>
                <a:ea typeface="DejaVu Sans"/>
              </a:rPr>
              <a:t>BlockChain</a:t>
            </a:r>
            <a:endParaRPr b="0" lang="fr-FR" sz="1500" spc="-1" strike="noStrike">
              <a:latin typeface="Arial"/>
            </a:endParaRPr>
          </a:p>
        </p:txBody>
      </p:sp>
      <p:sp>
        <p:nvSpPr>
          <p:cNvPr id="945" name="Line 50"/>
          <p:cNvSpPr/>
          <p:nvPr/>
        </p:nvSpPr>
        <p:spPr>
          <a:xfrm>
            <a:off x="4680000" y="2952000"/>
            <a:ext cx="0" cy="576000"/>
          </a:xfrm>
          <a:prstGeom prst="line">
            <a:avLst/>
          </a:prstGeom>
          <a:ln w="29160">
            <a:solidFill>
              <a:srgbClr val="ffffff"/>
            </a:solidFill>
            <a:round/>
            <a:tailEnd len="med" type="triangle" w="med"/>
          </a:ln>
        </p:spPr>
        <p:style>
          <a:lnRef idx="0"/>
          <a:fillRef idx="0"/>
          <a:effectRef idx="0"/>
          <a:fontRef idx="minor"/>
        </p:style>
      </p:sp>
      <p:sp>
        <p:nvSpPr>
          <p:cNvPr id="946" name="Line 51"/>
          <p:cNvSpPr/>
          <p:nvPr/>
        </p:nvSpPr>
        <p:spPr>
          <a:xfrm>
            <a:off x="5616000" y="2952000"/>
            <a:ext cx="0" cy="576000"/>
          </a:xfrm>
          <a:prstGeom prst="line">
            <a:avLst/>
          </a:prstGeom>
          <a:ln w="29160">
            <a:solidFill>
              <a:srgbClr val="ffffff"/>
            </a:solidFill>
            <a:round/>
            <a:tailEnd len="med" type="triangle" w="med"/>
          </a:ln>
        </p:spPr>
        <p:style>
          <a:lnRef idx="0"/>
          <a:fillRef idx="0"/>
          <a:effectRef idx="0"/>
          <a:fontRef idx="minor"/>
        </p:style>
      </p:sp>
      <p:sp>
        <p:nvSpPr>
          <p:cNvPr id="947" name="Line 52"/>
          <p:cNvSpPr/>
          <p:nvPr/>
        </p:nvSpPr>
        <p:spPr>
          <a:xfrm>
            <a:off x="6552000" y="2952000"/>
            <a:ext cx="0" cy="576000"/>
          </a:xfrm>
          <a:prstGeom prst="line">
            <a:avLst/>
          </a:prstGeom>
          <a:ln w="29160">
            <a:solidFill>
              <a:srgbClr val="ffff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Caractéristiques</a:t>
            </a:r>
            <a:endParaRPr b="0" lang="fr-FR" sz="2500" spc="-1" strike="noStrike">
              <a:latin typeface="Arial"/>
            </a:endParaRPr>
          </a:p>
        </p:txBody>
      </p:sp>
      <p:sp>
        <p:nvSpPr>
          <p:cNvPr id="949"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950" name="Group 3"/>
          <p:cNvGrpSpPr/>
          <p:nvPr/>
        </p:nvGrpSpPr>
        <p:grpSpPr>
          <a:xfrm>
            <a:off x="7839720" y="288360"/>
            <a:ext cx="653760" cy="653760"/>
            <a:chOff x="7839720" y="288360"/>
            <a:chExt cx="653760" cy="653760"/>
          </a:xfrm>
        </p:grpSpPr>
        <p:sp>
          <p:nvSpPr>
            <p:cNvPr id="951"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52"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53"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954"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955"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56"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57"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58"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59"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60"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961"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962"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963"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964"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965"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966"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967"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968"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969"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970"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971"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972"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973"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974"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975"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16</a:t>
            </a:r>
            <a:endParaRPr b="0" lang="fr-FR" sz="1800" spc="-1" strike="noStrike">
              <a:latin typeface="Arial"/>
            </a:endParaRPr>
          </a:p>
        </p:txBody>
      </p:sp>
      <p:sp>
        <p:nvSpPr>
          <p:cNvPr id="976" name="CustomShape 29"/>
          <p:cNvSpPr/>
          <p:nvPr/>
        </p:nvSpPr>
        <p:spPr>
          <a:xfrm>
            <a:off x="3384000" y="2736000"/>
            <a:ext cx="2663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500" spc="-1" strike="noStrike">
                <a:solidFill>
                  <a:srgbClr val="000000"/>
                </a:solidFill>
                <a:latin typeface="C059"/>
                <a:ea typeface="DejaVu Sans"/>
              </a:rPr>
              <a:t>Blockchain</a:t>
            </a:r>
            <a:endParaRPr b="0" lang="fr-FR" sz="2500" spc="-1" strike="noStrike">
              <a:latin typeface="Arial"/>
            </a:endParaRPr>
          </a:p>
        </p:txBody>
      </p:sp>
      <p:sp>
        <p:nvSpPr>
          <p:cNvPr id="977" name="CustomShape 30"/>
          <p:cNvSpPr/>
          <p:nvPr/>
        </p:nvSpPr>
        <p:spPr>
          <a:xfrm>
            <a:off x="648000" y="1800720"/>
            <a:ext cx="2447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Transparente</a:t>
            </a:r>
            <a:endParaRPr b="0" lang="fr-FR" sz="2000" spc="-1" strike="noStrike">
              <a:latin typeface="Arial"/>
            </a:endParaRPr>
          </a:p>
        </p:txBody>
      </p:sp>
      <p:sp>
        <p:nvSpPr>
          <p:cNvPr id="978" name="CustomShape 31"/>
          <p:cNvSpPr/>
          <p:nvPr/>
        </p:nvSpPr>
        <p:spPr>
          <a:xfrm>
            <a:off x="6336000" y="1800720"/>
            <a:ext cx="2231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Sécurisé</a:t>
            </a:r>
            <a:endParaRPr b="0" lang="fr-FR" sz="2000" spc="-1" strike="noStrike">
              <a:latin typeface="Arial"/>
            </a:endParaRPr>
          </a:p>
        </p:txBody>
      </p:sp>
      <p:sp>
        <p:nvSpPr>
          <p:cNvPr id="979" name="CustomShape 32"/>
          <p:cNvSpPr/>
          <p:nvPr/>
        </p:nvSpPr>
        <p:spPr>
          <a:xfrm>
            <a:off x="6480000" y="3528720"/>
            <a:ext cx="2087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Autonome</a:t>
            </a:r>
            <a:endParaRPr b="0" lang="fr-FR" sz="2000" spc="-1" strike="noStrike">
              <a:latin typeface="Arial"/>
            </a:endParaRPr>
          </a:p>
        </p:txBody>
      </p:sp>
      <p:sp>
        <p:nvSpPr>
          <p:cNvPr id="980" name="CustomShape 33"/>
          <p:cNvSpPr/>
          <p:nvPr/>
        </p:nvSpPr>
        <p:spPr>
          <a:xfrm>
            <a:off x="576000" y="3528720"/>
            <a:ext cx="2447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Anonyme</a:t>
            </a:r>
            <a:endParaRPr b="0" lang="fr-FR" sz="2000" spc="-1" strike="noStrike">
              <a:latin typeface="Arial"/>
            </a:endParaRPr>
          </a:p>
        </p:txBody>
      </p:sp>
      <p:sp>
        <p:nvSpPr>
          <p:cNvPr id="981" name="CustomShape 34"/>
          <p:cNvSpPr/>
          <p:nvPr/>
        </p:nvSpPr>
        <p:spPr>
          <a:xfrm>
            <a:off x="3600000" y="1080720"/>
            <a:ext cx="2231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Décentralisé</a:t>
            </a:r>
            <a:endParaRPr b="0" lang="fr-FR" sz="2000" spc="-1" strike="noStrike">
              <a:latin typeface="Arial"/>
            </a:endParaRPr>
          </a:p>
        </p:txBody>
      </p:sp>
      <p:sp>
        <p:nvSpPr>
          <p:cNvPr id="982" name="Line 35"/>
          <p:cNvSpPr/>
          <p:nvPr/>
        </p:nvSpPr>
        <p:spPr>
          <a:xfrm>
            <a:off x="4752000" y="1800000"/>
            <a:ext cx="0" cy="936000"/>
          </a:xfrm>
          <a:prstGeom prst="line">
            <a:avLst/>
          </a:prstGeom>
          <a:ln w="12600">
            <a:solidFill>
              <a:srgbClr val="e84987"/>
            </a:solidFill>
            <a:custDash>
              <a:ds d="600000" sp="300000"/>
            </a:custDash>
            <a:round/>
            <a:headEnd len="sm" type="oval" w="lg"/>
          </a:ln>
        </p:spPr>
        <p:style>
          <a:lnRef idx="0"/>
          <a:fillRef idx="0"/>
          <a:effectRef idx="0"/>
          <a:fontRef idx="minor"/>
        </p:style>
      </p:sp>
      <p:sp>
        <p:nvSpPr>
          <p:cNvPr id="983" name="Line 36"/>
          <p:cNvSpPr/>
          <p:nvPr/>
        </p:nvSpPr>
        <p:spPr>
          <a:xfrm>
            <a:off x="3096000" y="2448000"/>
            <a:ext cx="360000" cy="288000"/>
          </a:xfrm>
          <a:prstGeom prst="line">
            <a:avLst/>
          </a:prstGeom>
          <a:ln w="12600">
            <a:solidFill>
              <a:srgbClr val="e84987"/>
            </a:solidFill>
            <a:custDash>
              <a:ds d="600000" sp="300000"/>
            </a:custDash>
            <a:round/>
          </a:ln>
        </p:spPr>
        <p:style>
          <a:lnRef idx="0"/>
          <a:fillRef idx="0"/>
          <a:effectRef idx="0"/>
          <a:fontRef idx="minor"/>
        </p:style>
      </p:sp>
      <p:sp>
        <p:nvSpPr>
          <p:cNvPr id="984" name="Line 37"/>
          <p:cNvSpPr/>
          <p:nvPr/>
        </p:nvSpPr>
        <p:spPr>
          <a:xfrm flipH="1">
            <a:off x="5976000" y="2520000"/>
            <a:ext cx="432000" cy="288000"/>
          </a:xfrm>
          <a:prstGeom prst="line">
            <a:avLst/>
          </a:prstGeom>
          <a:ln w="12600">
            <a:solidFill>
              <a:srgbClr val="e84987"/>
            </a:solidFill>
            <a:custDash>
              <a:ds d="600000" sp="300000"/>
            </a:custDash>
            <a:round/>
          </a:ln>
        </p:spPr>
        <p:style>
          <a:lnRef idx="0"/>
          <a:fillRef idx="0"/>
          <a:effectRef idx="0"/>
          <a:fontRef idx="minor"/>
        </p:style>
      </p:sp>
      <p:sp>
        <p:nvSpPr>
          <p:cNvPr id="985" name="Line 38"/>
          <p:cNvSpPr/>
          <p:nvPr/>
        </p:nvSpPr>
        <p:spPr>
          <a:xfrm flipH="1" flipV="1">
            <a:off x="5976000" y="3455280"/>
            <a:ext cx="504000" cy="216720"/>
          </a:xfrm>
          <a:prstGeom prst="line">
            <a:avLst/>
          </a:prstGeom>
          <a:ln w="12600">
            <a:solidFill>
              <a:srgbClr val="e84987"/>
            </a:solidFill>
            <a:custDash>
              <a:ds d="600000" sp="300000"/>
            </a:custDash>
            <a:round/>
          </a:ln>
        </p:spPr>
        <p:style>
          <a:lnRef idx="0"/>
          <a:fillRef idx="0"/>
          <a:effectRef idx="0"/>
          <a:fontRef idx="minor"/>
        </p:style>
      </p:sp>
      <p:sp>
        <p:nvSpPr>
          <p:cNvPr id="986" name="Line 39"/>
          <p:cNvSpPr/>
          <p:nvPr/>
        </p:nvSpPr>
        <p:spPr>
          <a:xfrm flipV="1">
            <a:off x="2952000" y="3455280"/>
            <a:ext cx="504000" cy="144720"/>
          </a:xfrm>
          <a:prstGeom prst="line">
            <a:avLst/>
          </a:prstGeom>
          <a:ln w="12600">
            <a:solidFill>
              <a:srgbClr val="e84987"/>
            </a:solidFill>
            <a:custDash>
              <a:ds d="600000" sp="300000"/>
            </a:cust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rial"/>
            </a:endParaRPr>
          </a:p>
        </p:txBody>
      </p:sp>
      <p:sp>
        <p:nvSpPr>
          <p:cNvPr id="988"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989" name="Group 3"/>
          <p:cNvGrpSpPr/>
          <p:nvPr/>
        </p:nvGrpSpPr>
        <p:grpSpPr>
          <a:xfrm>
            <a:off x="7839720" y="288360"/>
            <a:ext cx="653760" cy="653760"/>
            <a:chOff x="7839720" y="288360"/>
            <a:chExt cx="653760" cy="653760"/>
          </a:xfrm>
        </p:grpSpPr>
        <p:sp>
          <p:nvSpPr>
            <p:cNvPr id="990"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91"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992"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993"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994"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995"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996"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997"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998"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999"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000"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001"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002"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003"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04"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05"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06"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07"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08"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09"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10"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11"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12"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13"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014"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17</a:t>
            </a:r>
            <a:endParaRPr b="0" lang="fr-FR" sz="1800" spc="-1" strike="noStrike">
              <a:latin typeface="Arial"/>
            </a:endParaRPr>
          </a:p>
        </p:txBody>
      </p:sp>
      <p:pic>
        <p:nvPicPr>
          <p:cNvPr id="1015" name="" descr=""/>
          <p:cNvPicPr/>
          <p:nvPr/>
        </p:nvPicPr>
        <p:blipFill>
          <a:blip r:embed="rId1"/>
          <a:stretch/>
        </p:blipFill>
        <p:spPr>
          <a:xfrm>
            <a:off x="864000" y="1015560"/>
            <a:ext cx="7415280" cy="3303720"/>
          </a:xfrm>
          <a:prstGeom prst="rect">
            <a:avLst/>
          </a:prstGeom>
          <a:ln>
            <a:noFill/>
          </a:ln>
        </p:spPr>
      </p:pic>
      <p:grpSp>
        <p:nvGrpSpPr>
          <p:cNvPr id="1016" name="Group 29"/>
          <p:cNvGrpSpPr/>
          <p:nvPr/>
        </p:nvGrpSpPr>
        <p:grpSpPr>
          <a:xfrm>
            <a:off x="864000" y="1003680"/>
            <a:ext cx="7415280" cy="3315600"/>
            <a:chOff x="864000" y="1003680"/>
            <a:chExt cx="7415280" cy="3315600"/>
          </a:xfrm>
        </p:grpSpPr>
        <p:sp>
          <p:nvSpPr>
            <p:cNvPr id="1017" name="CustomShape 30"/>
            <p:cNvSpPr/>
            <p:nvPr/>
          </p:nvSpPr>
          <p:spPr>
            <a:xfrm>
              <a:off x="864000" y="1003680"/>
              <a:ext cx="7415280" cy="3315600"/>
            </a:xfrm>
            <a:prstGeom prst="roundRect">
              <a:avLst>
                <a:gd name="adj" fmla="val 4674"/>
              </a:avLst>
            </a:prstGeom>
            <a:noFill/>
            <a:ln w="28440">
              <a:solidFill>
                <a:srgbClr val="84bde7"/>
              </a:solidFill>
              <a:round/>
            </a:ln>
          </p:spPr>
          <p:style>
            <a:lnRef idx="0"/>
            <a:fillRef idx="0"/>
            <a:effectRef idx="0"/>
            <a:fontRef idx="minor"/>
          </p:style>
        </p:sp>
        <p:grpSp>
          <p:nvGrpSpPr>
            <p:cNvPr id="1018" name="Group 31"/>
            <p:cNvGrpSpPr/>
            <p:nvPr/>
          </p:nvGrpSpPr>
          <p:grpSpPr>
            <a:xfrm>
              <a:off x="864000" y="1003680"/>
              <a:ext cx="7415280" cy="292320"/>
              <a:chOff x="864000" y="1003680"/>
              <a:chExt cx="7415280" cy="292320"/>
            </a:xfrm>
          </p:grpSpPr>
          <p:sp>
            <p:nvSpPr>
              <p:cNvPr id="1019" name="CustomShape 32"/>
              <p:cNvSpPr/>
              <p:nvPr/>
            </p:nvSpPr>
            <p:spPr>
              <a:xfrm>
                <a:off x="864000" y="1003680"/>
                <a:ext cx="7415280" cy="292320"/>
              </a:xfrm>
              <a:prstGeom prst="rect">
                <a:avLst/>
              </a:prstGeom>
              <a:solidFill>
                <a:srgbClr val="ffffff"/>
              </a:solidFill>
              <a:ln w="28440">
                <a:solidFill>
                  <a:srgbClr val="84bde7"/>
                </a:solidFill>
                <a:round/>
              </a:ln>
            </p:spPr>
            <p:style>
              <a:lnRef idx="0"/>
              <a:fillRef idx="0"/>
              <a:effectRef idx="0"/>
              <a:fontRef idx="minor"/>
            </p:style>
          </p:sp>
          <p:sp>
            <p:nvSpPr>
              <p:cNvPr id="1020" name="CustomShape 33"/>
              <p:cNvSpPr/>
              <p:nvPr/>
            </p:nvSpPr>
            <p:spPr>
              <a:xfrm>
                <a:off x="7715520" y="1096200"/>
                <a:ext cx="93600" cy="107280"/>
              </a:xfrm>
              <a:prstGeom prst="ellipse">
                <a:avLst/>
              </a:prstGeom>
              <a:solidFill>
                <a:srgbClr val="e84987"/>
              </a:solidFill>
              <a:ln>
                <a:noFill/>
              </a:ln>
            </p:spPr>
            <p:style>
              <a:lnRef idx="0"/>
              <a:fillRef idx="0"/>
              <a:effectRef idx="0"/>
              <a:fontRef idx="minor"/>
            </p:style>
          </p:sp>
          <p:sp>
            <p:nvSpPr>
              <p:cNvPr id="1021" name="CustomShape 34"/>
              <p:cNvSpPr/>
              <p:nvPr/>
            </p:nvSpPr>
            <p:spPr>
              <a:xfrm>
                <a:off x="7892280" y="1096200"/>
                <a:ext cx="93240" cy="107280"/>
              </a:xfrm>
              <a:prstGeom prst="ellipse">
                <a:avLst/>
              </a:prstGeom>
              <a:solidFill>
                <a:srgbClr val="e84987"/>
              </a:solidFill>
              <a:ln>
                <a:noFill/>
              </a:ln>
            </p:spPr>
            <p:style>
              <a:lnRef idx="0"/>
              <a:fillRef idx="0"/>
              <a:effectRef idx="0"/>
              <a:fontRef idx="minor"/>
            </p:style>
          </p:sp>
          <p:sp>
            <p:nvSpPr>
              <p:cNvPr id="1022" name="CustomShape 35"/>
              <p:cNvSpPr/>
              <p:nvPr/>
            </p:nvSpPr>
            <p:spPr>
              <a:xfrm>
                <a:off x="8068680" y="1096200"/>
                <a:ext cx="93240" cy="1072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Architecture</a:t>
            </a:r>
            <a:endParaRPr b="0" lang="fr-FR" sz="2500" spc="-1" strike="noStrike">
              <a:latin typeface="Arial"/>
            </a:endParaRPr>
          </a:p>
        </p:txBody>
      </p:sp>
      <p:sp>
        <p:nvSpPr>
          <p:cNvPr id="1024"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025" name="Group 3"/>
          <p:cNvGrpSpPr/>
          <p:nvPr/>
        </p:nvGrpSpPr>
        <p:grpSpPr>
          <a:xfrm>
            <a:off x="7839720" y="288360"/>
            <a:ext cx="653760" cy="653760"/>
            <a:chOff x="7839720" y="288360"/>
            <a:chExt cx="653760" cy="653760"/>
          </a:xfrm>
        </p:grpSpPr>
        <p:sp>
          <p:nvSpPr>
            <p:cNvPr id="1026"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27"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28"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029"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030"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031"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032"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033"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034"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035"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036"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037"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038"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039"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40"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41"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42"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43"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44"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45"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46"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47"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48"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49"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050"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18</a:t>
            </a:r>
            <a:endParaRPr b="0" lang="fr-FR" sz="1800" spc="-1" strike="noStrike">
              <a:latin typeface="Arial"/>
            </a:endParaRPr>
          </a:p>
        </p:txBody>
      </p:sp>
      <p:sp>
        <p:nvSpPr>
          <p:cNvPr id="1051" name="CustomShape 29"/>
          <p:cNvSpPr/>
          <p:nvPr/>
        </p:nvSpPr>
        <p:spPr>
          <a:xfrm>
            <a:off x="504000" y="1064520"/>
            <a:ext cx="4103280" cy="3239280"/>
          </a:xfrm>
          <a:prstGeom prst="rect">
            <a:avLst/>
          </a:prstGeom>
          <a:solidFill>
            <a:srgbClr val="191919"/>
          </a:solidFill>
          <a:ln w="57240">
            <a:solidFill>
              <a:srgbClr val="808080"/>
            </a:solidFill>
            <a:round/>
          </a:ln>
        </p:spPr>
        <p:style>
          <a:lnRef idx="0"/>
          <a:fillRef idx="0"/>
          <a:effectRef idx="0"/>
          <a:fontRef idx="minor"/>
        </p:style>
      </p:sp>
      <p:sp>
        <p:nvSpPr>
          <p:cNvPr id="1052" name="CustomShape 30"/>
          <p:cNvSpPr/>
          <p:nvPr/>
        </p:nvSpPr>
        <p:spPr>
          <a:xfrm>
            <a:off x="707040" y="1447200"/>
            <a:ext cx="3671280" cy="215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Size</a:t>
            </a:r>
            <a:endParaRPr b="0" lang="fr-FR" sz="1500" spc="-1" strike="noStrike">
              <a:latin typeface="Arial"/>
            </a:endParaRPr>
          </a:p>
        </p:txBody>
      </p:sp>
      <p:sp>
        <p:nvSpPr>
          <p:cNvPr id="1053" name="CustomShape 31"/>
          <p:cNvSpPr/>
          <p:nvPr/>
        </p:nvSpPr>
        <p:spPr>
          <a:xfrm>
            <a:off x="707040" y="3679200"/>
            <a:ext cx="3671280" cy="574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Block content</a:t>
            </a:r>
            <a:endParaRPr b="0" lang="fr-FR" sz="1500" spc="-1" strike="noStrike">
              <a:latin typeface="Arial"/>
            </a:endParaRPr>
          </a:p>
          <a:p>
            <a:pPr algn="ctr">
              <a:lnSpc>
                <a:spcPct val="100000"/>
              </a:lnSpc>
            </a:pPr>
            <a:endParaRPr b="0" lang="fr-FR" sz="1500" spc="-1" strike="noStrike">
              <a:latin typeface="Arial"/>
            </a:endParaRPr>
          </a:p>
        </p:txBody>
      </p:sp>
      <p:sp>
        <p:nvSpPr>
          <p:cNvPr id="1054" name="CustomShape 32"/>
          <p:cNvSpPr/>
          <p:nvPr/>
        </p:nvSpPr>
        <p:spPr>
          <a:xfrm>
            <a:off x="707040" y="3247200"/>
            <a:ext cx="3671280" cy="35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1500" spc="-1" strike="noStrike">
                <a:solidFill>
                  <a:srgbClr val="000000"/>
                </a:solidFill>
                <a:latin typeface="C059"/>
                <a:ea typeface="DejaVu Sans"/>
              </a:rPr>
              <a:t>Transaction counter</a:t>
            </a:r>
            <a:endParaRPr b="0" lang="fr-FR" sz="1500" spc="-1" strike="noStrike">
              <a:latin typeface="Arial"/>
            </a:endParaRPr>
          </a:p>
        </p:txBody>
      </p:sp>
      <p:sp>
        <p:nvSpPr>
          <p:cNvPr id="1055" name="CustomShape 33"/>
          <p:cNvSpPr/>
          <p:nvPr/>
        </p:nvSpPr>
        <p:spPr>
          <a:xfrm>
            <a:off x="720000" y="1735200"/>
            <a:ext cx="3671280" cy="143928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oAutofit/>
          </a:bodyPr>
          <a:p>
            <a:pPr algn="ctr">
              <a:lnSpc>
                <a:spcPct val="100000"/>
              </a:lnSpc>
              <a:spcBef>
                <a:spcPts val="283"/>
              </a:spcBef>
              <a:spcAft>
                <a:spcPts val="283"/>
              </a:spcAft>
            </a:pPr>
            <a:r>
              <a:rPr b="1" i="1" lang="fr-FR" sz="1200" spc="-1" strike="noStrike">
                <a:solidFill>
                  <a:srgbClr val="000000"/>
                </a:solidFill>
                <a:latin typeface="C059"/>
                <a:ea typeface="DejaVu Sans"/>
              </a:rPr>
              <a:t>Header</a:t>
            </a:r>
            <a:endParaRPr b="0" lang="fr-FR" sz="1200" spc="-1" strike="noStrike">
              <a:latin typeface="Arial"/>
            </a:endParaRPr>
          </a:p>
        </p:txBody>
      </p:sp>
      <p:sp>
        <p:nvSpPr>
          <p:cNvPr id="1056" name="CustomShape 34"/>
          <p:cNvSpPr/>
          <p:nvPr/>
        </p:nvSpPr>
        <p:spPr>
          <a:xfrm>
            <a:off x="851040" y="209592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Vesion</a:t>
            </a:r>
            <a:endParaRPr b="0" lang="fr-FR" sz="1200" spc="-1" strike="noStrike">
              <a:latin typeface="Arial"/>
            </a:endParaRPr>
          </a:p>
        </p:txBody>
      </p:sp>
      <p:sp>
        <p:nvSpPr>
          <p:cNvPr id="1057" name="CustomShape 35"/>
          <p:cNvSpPr/>
          <p:nvPr/>
        </p:nvSpPr>
        <p:spPr>
          <a:xfrm>
            <a:off x="851040" y="245520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Merkle tree root</a:t>
            </a:r>
            <a:endParaRPr b="0" lang="fr-FR" sz="1200" spc="-1" strike="noStrike">
              <a:latin typeface="Arial"/>
            </a:endParaRPr>
          </a:p>
        </p:txBody>
      </p:sp>
      <p:sp>
        <p:nvSpPr>
          <p:cNvPr id="1058" name="CustomShape 36"/>
          <p:cNvSpPr/>
          <p:nvPr/>
        </p:nvSpPr>
        <p:spPr>
          <a:xfrm>
            <a:off x="851400" y="281520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Difficulty</a:t>
            </a:r>
            <a:endParaRPr b="0" lang="fr-FR" sz="1200" spc="-1" strike="noStrike">
              <a:latin typeface="Arial"/>
            </a:endParaRPr>
          </a:p>
        </p:txBody>
      </p:sp>
      <p:sp>
        <p:nvSpPr>
          <p:cNvPr id="1059" name="CustomShape 37"/>
          <p:cNvSpPr/>
          <p:nvPr/>
        </p:nvSpPr>
        <p:spPr>
          <a:xfrm>
            <a:off x="2650680" y="209628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Previous block hash</a:t>
            </a:r>
            <a:endParaRPr b="0" lang="fr-FR" sz="1200" spc="-1" strike="noStrike">
              <a:latin typeface="Arial"/>
            </a:endParaRPr>
          </a:p>
        </p:txBody>
      </p:sp>
      <p:sp>
        <p:nvSpPr>
          <p:cNvPr id="1060" name="CustomShape 38"/>
          <p:cNvSpPr/>
          <p:nvPr/>
        </p:nvSpPr>
        <p:spPr>
          <a:xfrm>
            <a:off x="2650680" y="245556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Timestamp</a:t>
            </a:r>
            <a:endParaRPr b="0" lang="fr-FR" sz="1200" spc="-1" strike="noStrike">
              <a:latin typeface="Arial"/>
            </a:endParaRPr>
          </a:p>
        </p:txBody>
      </p:sp>
      <p:sp>
        <p:nvSpPr>
          <p:cNvPr id="1061" name="CustomShape 39"/>
          <p:cNvSpPr/>
          <p:nvPr/>
        </p:nvSpPr>
        <p:spPr>
          <a:xfrm>
            <a:off x="2651040" y="2815560"/>
            <a:ext cx="1655280" cy="28656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Nonce</a:t>
            </a:r>
            <a:endParaRPr b="0" lang="fr-FR" sz="1200" spc="-1" strike="noStrike">
              <a:latin typeface="Arial"/>
            </a:endParaRPr>
          </a:p>
        </p:txBody>
      </p:sp>
      <p:sp>
        <p:nvSpPr>
          <p:cNvPr id="1062" name="CustomShape 40"/>
          <p:cNvSpPr/>
          <p:nvPr/>
        </p:nvSpPr>
        <p:spPr>
          <a:xfrm>
            <a:off x="1727640" y="4026600"/>
            <a:ext cx="1655280" cy="143280"/>
          </a:xfrm>
          <a:prstGeom prst="flowChartAlternateProcess">
            <a:avLst/>
          </a:prstGeom>
          <a:solidFill>
            <a:srgbClr val="ff8000"/>
          </a:solidFill>
          <a:ln w="57240">
            <a:solidFill>
              <a:srgbClr val="808080"/>
            </a:solidFill>
            <a:round/>
          </a:ln>
        </p:spPr>
        <p:style>
          <a:lnRef idx="0"/>
          <a:fillRef idx="0"/>
          <a:effectRef idx="0"/>
          <a:fontRef idx="minor"/>
        </p:style>
        <p:txBody>
          <a:bodyPr wrap="none" lIns="118440" rIns="118440" tIns="73440" bIns="73440" anchor="ctr">
            <a:noAutofit/>
          </a:bodyPr>
          <a:p>
            <a:pPr algn="ctr">
              <a:lnSpc>
                <a:spcPct val="100000"/>
              </a:lnSpc>
            </a:pPr>
            <a:r>
              <a:rPr b="1" i="1" lang="fr-FR" sz="1200" spc="-1" strike="noStrike">
                <a:solidFill>
                  <a:srgbClr val="000000"/>
                </a:solidFill>
                <a:latin typeface="C059"/>
                <a:ea typeface="DejaVu Sans"/>
              </a:rPr>
              <a:t>Transactions</a:t>
            </a:r>
            <a:endParaRPr b="0" lang="fr-FR" sz="1200" spc="-1" strike="noStrike">
              <a:latin typeface="Arial"/>
            </a:endParaRPr>
          </a:p>
        </p:txBody>
      </p:sp>
      <p:sp>
        <p:nvSpPr>
          <p:cNvPr id="1063" name="CustomShape 41"/>
          <p:cNvSpPr/>
          <p:nvPr/>
        </p:nvSpPr>
        <p:spPr>
          <a:xfrm>
            <a:off x="720000" y="1064520"/>
            <a:ext cx="3671280" cy="381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e84987"/>
                </a:solidFill>
                <a:latin typeface="Arial"/>
                <a:ea typeface="DejaVu Sans"/>
              </a:rPr>
              <a:t>	</a:t>
            </a:r>
            <a:r>
              <a:rPr b="0" lang="fr-FR" sz="1800" spc="-1" strike="noStrike">
                <a:solidFill>
                  <a:srgbClr val="e84987"/>
                </a:solidFill>
                <a:latin typeface="Arial"/>
                <a:ea typeface="DejaVu Sans"/>
              </a:rPr>
              <a:t>	</a:t>
            </a:r>
            <a:r>
              <a:rPr b="0" lang="fr-FR" sz="1800" spc="-1" strike="noStrike">
                <a:solidFill>
                  <a:srgbClr val="e84987"/>
                </a:solidFill>
                <a:latin typeface="Arial"/>
                <a:ea typeface="DejaVu Sans"/>
              </a:rPr>
              <a:t>	</a:t>
            </a:r>
            <a:r>
              <a:rPr b="0" lang="fr-FR" sz="1800" spc="-1" strike="noStrike">
                <a:solidFill>
                  <a:srgbClr val="e84987"/>
                </a:solidFill>
                <a:latin typeface="Arial"/>
                <a:ea typeface="DejaVu Sans"/>
              </a:rPr>
              <a:t>  </a:t>
            </a:r>
            <a:r>
              <a:rPr b="1" lang="fr-FR" sz="1800" spc="-1" strike="noStrike" u="sng">
                <a:solidFill>
                  <a:srgbClr val="84bde7"/>
                </a:solidFill>
                <a:uFillTx/>
                <a:latin typeface="Arial"/>
                <a:ea typeface="DejaVu Sans"/>
              </a:rPr>
              <a:t>Block</a:t>
            </a:r>
            <a:endParaRPr b="0" lang="fr-FR" sz="1800" spc="-1" strike="noStrike">
              <a:latin typeface="Arial"/>
            </a:endParaRPr>
          </a:p>
        </p:txBody>
      </p:sp>
      <p:pic>
        <p:nvPicPr>
          <p:cNvPr id="1064" name="" descr=""/>
          <p:cNvPicPr/>
          <p:nvPr/>
        </p:nvPicPr>
        <p:blipFill>
          <a:blip r:embed="rId1"/>
          <a:stretch/>
        </p:blipFill>
        <p:spPr>
          <a:xfrm>
            <a:off x="4723560" y="1042560"/>
            <a:ext cx="3887280" cy="3239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Fonctionnement</a:t>
            </a:r>
            <a:endParaRPr b="0" lang="fr-FR" sz="2500" spc="-1" strike="noStrike">
              <a:latin typeface="Arial"/>
            </a:endParaRPr>
          </a:p>
        </p:txBody>
      </p:sp>
      <p:sp>
        <p:nvSpPr>
          <p:cNvPr id="1066"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067" name="Group 3"/>
          <p:cNvGrpSpPr/>
          <p:nvPr/>
        </p:nvGrpSpPr>
        <p:grpSpPr>
          <a:xfrm>
            <a:off x="7839720" y="288360"/>
            <a:ext cx="653760" cy="653760"/>
            <a:chOff x="7839720" y="288360"/>
            <a:chExt cx="653760" cy="653760"/>
          </a:xfrm>
        </p:grpSpPr>
        <p:sp>
          <p:nvSpPr>
            <p:cNvPr id="1068"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69"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070"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071"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072"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073"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074"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075"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076"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077"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078"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079"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080"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081"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082"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083"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084"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085"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086"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087"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088"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089"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090"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091"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092"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19</a:t>
            </a:r>
            <a:endParaRPr b="0" lang="fr-FR" sz="1800" spc="-1" strike="noStrike">
              <a:latin typeface="Arial"/>
            </a:endParaRPr>
          </a:p>
        </p:txBody>
      </p:sp>
      <p:pic>
        <p:nvPicPr>
          <p:cNvPr id="1093" name="" descr=""/>
          <p:cNvPicPr/>
          <p:nvPr/>
        </p:nvPicPr>
        <p:blipFill>
          <a:blip r:embed="rId1"/>
          <a:stretch/>
        </p:blipFill>
        <p:spPr>
          <a:xfrm>
            <a:off x="648000" y="1296000"/>
            <a:ext cx="7847280" cy="3023640"/>
          </a:xfrm>
          <a:prstGeom prst="rect">
            <a:avLst/>
          </a:prstGeom>
          <a:ln>
            <a:noFill/>
          </a:ln>
        </p:spPr>
      </p:pic>
      <p:grpSp>
        <p:nvGrpSpPr>
          <p:cNvPr id="1094" name="Group 29"/>
          <p:cNvGrpSpPr/>
          <p:nvPr/>
        </p:nvGrpSpPr>
        <p:grpSpPr>
          <a:xfrm>
            <a:off x="648000" y="1004040"/>
            <a:ext cx="7847280" cy="3315600"/>
            <a:chOff x="648000" y="1004040"/>
            <a:chExt cx="7847280" cy="3315600"/>
          </a:xfrm>
        </p:grpSpPr>
        <p:sp>
          <p:nvSpPr>
            <p:cNvPr id="1095" name="CustomShape 30"/>
            <p:cNvSpPr/>
            <p:nvPr/>
          </p:nvSpPr>
          <p:spPr>
            <a:xfrm>
              <a:off x="648000" y="1004040"/>
              <a:ext cx="7847280" cy="3315600"/>
            </a:xfrm>
            <a:prstGeom prst="roundRect">
              <a:avLst>
                <a:gd name="adj" fmla="val 4674"/>
              </a:avLst>
            </a:prstGeom>
            <a:noFill/>
            <a:ln w="28440">
              <a:solidFill>
                <a:srgbClr val="84bde7"/>
              </a:solidFill>
              <a:round/>
            </a:ln>
          </p:spPr>
          <p:style>
            <a:lnRef idx="0"/>
            <a:fillRef idx="0"/>
            <a:effectRef idx="0"/>
            <a:fontRef idx="minor"/>
          </p:style>
        </p:sp>
        <p:grpSp>
          <p:nvGrpSpPr>
            <p:cNvPr id="1096" name="Group 31"/>
            <p:cNvGrpSpPr/>
            <p:nvPr/>
          </p:nvGrpSpPr>
          <p:grpSpPr>
            <a:xfrm>
              <a:off x="648000" y="1004040"/>
              <a:ext cx="7847280" cy="292320"/>
              <a:chOff x="648000" y="1004040"/>
              <a:chExt cx="7847280" cy="292320"/>
            </a:xfrm>
          </p:grpSpPr>
          <p:sp>
            <p:nvSpPr>
              <p:cNvPr id="1097" name="CustomShape 32"/>
              <p:cNvSpPr/>
              <p:nvPr/>
            </p:nvSpPr>
            <p:spPr>
              <a:xfrm>
                <a:off x="648000" y="1004040"/>
                <a:ext cx="7847280" cy="292320"/>
              </a:xfrm>
              <a:prstGeom prst="rect">
                <a:avLst/>
              </a:prstGeom>
              <a:solidFill>
                <a:srgbClr val="ffffff"/>
              </a:solidFill>
              <a:ln w="28440">
                <a:solidFill>
                  <a:srgbClr val="84bde7"/>
                </a:solidFill>
                <a:round/>
              </a:ln>
            </p:spPr>
            <p:style>
              <a:lnRef idx="0"/>
              <a:fillRef idx="0"/>
              <a:effectRef idx="0"/>
              <a:fontRef idx="minor"/>
            </p:style>
          </p:sp>
          <p:sp>
            <p:nvSpPr>
              <p:cNvPr id="1098" name="CustomShape 33"/>
              <p:cNvSpPr/>
              <p:nvPr/>
            </p:nvSpPr>
            <p:spPr>
              <a:xfrm>
                <a:off x="7898400" y="1096560"/>
                <a:ext cx="99360" cy="107280"/>
              </a:xfrm>
              <a:prstGeom prst="ellipse">
                <a:avLst/>
              </a:prstGeom>
              <a:solidFill>
                <a:srgbClr val="e84987"/>
              </a:solidFill>
              <a:ln>
                <a:noFill/>
              </a:ln>
            </p:spPr>
            <p:style>
              <a:lnRef idx="0"/>
              <a:fillRef idx="0"/>
              <a:effectRef idx="0"/>
              <a:fontRef idx="minor"/>
            </p:style>
          </p:sp>
          <p:sp>
            <p:nvSpPr>
              <p:cNvPr id="1099" name="CustomShape 34"/>
              <p:cNvSpPr/>
              <p:nvPr/>
            </p:nvSpPr>
            <p:spPr>
              <a:xfrm>
                <a:off x="8085960" y="1096560"/>
                <a:ext cx="98280" cy="107280"/>
              </a:xfrm>
              <a:prstGeom prst="ellipse">
                <a:avLst/>
              </a:prstGeom>
              <a:solidFill>
                <a:srgbClr val="e84987"/>
              </a:solidFill>
              <a:ln>
                <a:noFill/>
              </a:ln>
            </p:spPr>
            <p:style>
              <a:lnRef idx="0"/>
              <a:fillRef idx="0"/>
              <a:effectRef idx="0"/>
              <a:fontRef idx="minor"/>
            </p:style>
          </p:sp>
          <p:sp>
            <p:nvSpPr>
              <p:cNvPr id="1100" name="CustomShape 35"/>
              <p:cNvSpPr/>
              <p:nvPr/>
            </p:nvSpPr>
            <p:spPr>
              <a:xfrm>
                <a:off x="8272440" y="1096560"/>
                <a:ext cx="98640" cy="1072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603" name="CustomShape 1"/>
          <p:cNvSpPr/>
          <p:nvPr/>
        </p:nvSpPr>
        <p:spPr>
          <a:xfrm>
            <a:off x="720000" y="444960"/>
            <a:ext cx="7701120" cy="5698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i="1" lang="en" sz="3200" spc="-1" strike="noStrike">
                <a:solidFill>
                  <a:srgbClr val="e84987"/>
                </a:solidFill>
                <a:latin typeface="Orbitron"/>
                <a:ea typeface="Orbitron"/>
              </a:rPr>
              <a:t>Plan</a:t>
            </a:r>
            <a:endParaRPr b="0" lang="fr-FR" sz="3200" spc="-1" strike="noStrike">
              <a:latin typeface="Arial"/>
            </a:endParaRPr>
          </a:p>
        </p:txBody>
      </p:sp>
      <p:sp>
        <p:nvSpPr>
          <p:cNvPr id="604" name="CustomShape 2"/>
          <p:cNvSpPr/>
          <p:nvPr/>
        </p:nvSpPr>
        <p:spPr>
          <a:xfrm>
            <a:off x="5544000" y="3624480"/>
            <a:ext cx="3237480" cy="524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Conclusion &amp; Perspectives</a:t>
            </a:r>
            <a:endParaRPr b="0" lang="fr-FR" sz="1500" spc="-1" strike="noStrike">
              <a:latin typeface="Arial"/>
            </a:endParaRPr>
          </a:p>
        </p:txBody>
      </p:sp>
      <p:sp>
        <p:nvSpPr>
          <p:cNvPr id="605" name="CustomShape 3"/>
          <p:cNvSpPr/>
          <p:nvPr/>
        </p:nvSpPr>
        <p:spPr>
          <a:xfrm>
            <a:off x="432000" y="1832040"/>
            <a:ext cx="2589480" cy="757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2268"/>
              </a:spcBef>
              <a:spcAft>
                <a:spcPts val="3866"/>
              </a:spcAft>
              <a:tabLst>
                <a:tab algn="l" pos="0"/>
              </a:tabLst>
            </a:pPr>
            <a:r>
              <a:rPr b="1" lang="en" sz="1400" spc="-1" strike="noStrike">
                <a:solidFill>
                  <a:srgbClr val="84bde7"/>
                </a:solidFill>
                <a:latin typeface="Orbitron"/>
                <a:ea typeface="Assistant Medium"/>
              </a:rPr>
              <a:t>Introduction</a:t>
            </a:r>
            <a:br/>
            <a:r>
              <a:rPr b="1" lang="en" sz="1400" spc="-1" strike="noStrike">
                <a:solidFill>
                  <a:srgbClr val="84bde7"/>
                </a:solidFill>
                <a:latin typeface="Orbitron"/>
                <a:ea typeface="Orbitron"/>
              </a:rPr>
              <a:t>Organisme d’accueil</a:t>
            </a:r>
            <a:endParaRPr b="0" lang="fr-FR" sz="1400" spc="-1" strike="noStrike">
              <a:latin typeface="Arial"/>
            </a:endParaRPr>
          </a:p>
        </p:txBody>
      </p:sp>
      <p:sp>
        <p:nvSpPr>
          <p:cNvPr id="606" name="CustomShape 4"/>
          <p:cNvSpPr/>
          <p:nvPr/>
        </p:nvSpPr>
        <p:spPr>
          <a:xfrm>
            <a:off x="610200" y="3666960"/>
            <a:ext cx="2979000" cy="942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1500" spc="-1" strike="noStrike">
                <a:solidFill>
                  <a:srgbClr val="84bde7"/>
                </a:solidFill>
                <a:latin typeface="Orbitron"/>
                <a:ea typeface="Assistant Medium"/>
              </a:rPr>
              <a:t>Modélisation UML</a:t>
            </a:r>
            <a:br/>
            <a:r>
              <a:rPr b="1" lang="en" sz="1500" spc="-1" strike="noStrike">
                <a:solidFill>
                  <a:srgbClr val="84bde7"/>
                </a:solidFill>
                <a:latin typeface="Orbitron"/>
                <a:ea typeface="Assistant Medium"/>
              </a:rPr>
              <a:t>Choix techniques</a:t>
            </a:r>
            <a:endParaRPr b="0" lang="fr-FR" sz="1500" spc="-1" strike="noStrike">
              <a:latin typeface="Arial"/>
            </a:endParaRPr>
          </a:p>
        </p:txBody>
      </p:sp>
      <p:sp>
        <p:nvSpPr>
          <p:cNvPr id="607" name="CustomShape 5"/>
          <p:cNvSpPr/>
          <p:nvPr/>
        </p:nvSpPr>
        <p:spPr>
          <a:xfrm>
            <a:off x="3378240" y="3624480"/>
            <a:ext cx="2180160" cy="524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500" spc="-1" strike="noStrike">
                <a:solidFill>
                  <a:srgbClr val="84bde7"/>
                </a:solidFill>
                <a:latin typeface="Assistant Medium"/>
                <a:ea typeface="Assistant Medium"/>
              </a:rPr>
              <a:t>Implementation</a:t>
            </a:r>
            <a:endParaRPr b="0" lang="fr-FR" sz="1500" spc="-1" strike="noStrike">
              <a:latin typeface="Arial"/>
            </a:endParaRPr>
          </a:p>
        </p:txBody>
      </p:sp>
      <p:sp>
        <p:nvSpPr>
          <p:cNvPr id="608" name="CustomShape 6"/>
          <p:cNvSpPr/>
          <p:nvPr/>
        </p:nvSpPr>
        <p:spPr>
          <a:xfrm>
            <a:off x="1306080" y="143748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01</a:t>
            </a:r>
            <a:endParaRPr b="0" lang="fr-FR" sz="3000" spc="-1" strike="noStrike">
              <a:latin typeface="Arial"/>
            </a:endParaRPr>
          </a:p>
        </p:txBody>
      </p:sp>
      <p:sp>
        <p:nvSpPr>
          <p:cNvPr id="609" name="CustomShape 7"/>
          <p:cNvSpPr/>
          <p:nvPr/>
        </p:nvSpPr>
        <p:spPr>
          <a:xfrm>
            <a:off x="4071600" y="143748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02</a:t>
            </a:r>
            <a:endParaRPr b="0" lang="fr-FR" sz="3000" spc="-1" strike="noStrike">
              <a:latin typeface="Arial"/>
            </a:endParaRPr>
          </a:p>
        </p:txBody>
      </p:sp>
      <p:sp>
        <p:nvSpPr>
          <p:cNvPr id="610" name="CustomShape 8"/>
          <p:cNvSpPr/>
          <p:nvPr/>
        </p:nvSpPr>
        <p:spPr>
          <a:xfrm>
            <a:off x="6827040" y="143748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03</a:t>
            </a:r>
            <a:endParaRPr b="0" lang="fr-FR" sz="3000" spc="-1" strike="noStrike">
              <a:latin typeface="Arial"/>
            </a:endParaRPr>
          </a:p>
        </p:txBody>
      </p:sp>
      <p:sp>
        <p:nvSpPr>
          <p:cNvPr id="611" name="CustomShape 9"/>
          <p:cNvSpPr/>
          <p:nvPr/>
        </p:nvSpPr>
        <p:spPr>
          <a:xfrm>
            <a:off x="1340640" y="323280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04</a:t>
            </a:r>
            <a:endParaRPr b="0" lang="fr-FR" sz="3000" spc="-1" strike="noStrike">
              <a:latin typeface="Arial"/>
            </a:endParaRPr>
          </a:p>
        </p:txBody>
      </p:sp>
      <p:sp>
        <p:nvSpPr>
          <p:cNvPr id="612" name="CustomShape 10"/>
          <p:cNvSpPr/>
          <p:nvPr/>
        </p:nvSpPr>
        <p:spPr>
          <a:xfrm>
            <a:off x="4071600" y="323280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05</a:t>
            </a:r>
            <a:endParaRPr b="0" lang="fr-FR" sz="3000" spc="-1" strike="noStrike">
              <a:latin typeface="Arial"/>
            </a:endParaRPr>
          </a:p>
        </p:txBody>
      </p:sp>
      <p:sp>
        <p:nvSpPr>
          <p:cNvPr id="613" name="CustomShape 11"/>
          <p:cNvSpPr/>
          <p:nvPr/>
        </p:nvSpPr>
        <p:spPr>
          <a:xfrm>
            <a:off x="6827040" y="3232800"/>
            <a:ext cx="939240" cy="3560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000" spc="-1" strike="noStrike">
                <a:solidFill>
                  <a:srgbClr val="e84987"/>
                </a:solidFill>
                <a:latin typeface="Orbitron"/>
                <a:ea typeface="Orbitron"/>
              </a:rPr>
              <a:t>06</a:t>
            </a:r>
            <a:endParaRPr b="0" lang="fr-FR" sz="3000" spc="-1" strike="noStrike">
              <a:latin typeface="Arial"/>
            </a:endParaRPr>
          </a:p>
        </p:txBody>
      </p:sp>
      <p:sp>
        <p:nvSpPr>
          <p:cNvPr id="614" name="CustomShape 12"/>
          <p:cNvSpPr/>
          <p:nvPr/>
        </p:nvSpPr>
        <p:spPr>
          <a:xfrm>
            <a:off x="3414240" y="1794600"/>
            <a:ext cx="2661480" cy="1005480"/>
          </a:xfrm>
          <a:prstGeom prst="rect">
            <a:avLst/>
          </a:prstGeom>
          <a:noFill/>
          <a:ln>
            <a:noFill/>
          </a:ln>
        </p:spPr>
        <p:style>
          <a:lnRef idx="0"/>
          <a:fillRef idx="0"/>
          <a:effectRef idx="0"/>
          <a:fontRef idx="minor"/>
        </p:style>
        <p:txBody>
          <a:bodyPr lIns="0" rIns="0" tIns="91440" bIns="91440" anchor="ctr">
            <a:noAutofit/>
          </a:bodyPr>
          <a:p>
            <a:pPr algn="ctr">
              <a:lnSpc>
                <a:spcPct val="100000"/>
              </a:lnSpc>
              <a:spcBef>
                <a:spcPts val="1417"/>
              </a:spcBef>
              <a:spcAft>
                <a:spcPts val="3016"/>
              </a:spcAft>
              <a:tabLst>
                <a:tab algn="l" pos="0"/>
              </a:tabLst>
            </a:pPr>
            <a:r>
              <a:rPr b="1" lang="en" sz="1500" spc="-1" strike="noStrike">
                <a:solidFill>
                  <a:srgbClr val="84bde7"/>
                </a:solidFill>
                <a:latin typeface="Orbitron"/>
                <a:ea typeface="Assistant Medium"/>
              </a:rPr>
              <a:t>Problématique</a:t>
            </a:r>
            <a:br/>
            <a:r>
              <a:rPr b="1" lang="en" sz="1500" spc="-1" strike="noStrike">
                <a:solidFill>
                  <a:srgbClr val="84bde7"/>
                </a:solidFill>
                <a:latin typeface="Orbitron"/>
                <a:ea typeface="Assistant Medium"/>
              </a:rPr>
              <a:t>Solutions et objectifs</a:t>
            </a:r>
            <a:br/>
            <a:r>
              <a:rPr b="1" lang="en" sz="1500" spc="-1" strike="noStrike">
                <a:solidFill>
                  <a:srgbClr val="84bde7"/>
                </a:solidFill>
                <a:latin typeface="Assistant Medium"/>
                <a:ea typeface="Assistant Medium"/>
              </a:rPr>
              <a:t>Organisation du travail</a:t>
            </a:r>
            <a:endParaRPr b="0" lang="fr-FR" sz="1500" spc="-1" strike="noStrike">
              <a:latin typeface="Arial"/>
            </a:endParaRPr>
          </a:p>
        </p:txBody>
      </p:sp>
      <p:sp>
        <p:nvSpPr>
          <p:cNvPr id="615" name="CustomShape 13"/>
          <p:cNvSpPr/>
          <p:nvPr/>
        </p:nvSpPr>
        <p:spPr>
          <a:xfrm>
            <a:off x="6378840" y="1819440"/>
            <a:ext cx="2180160" cy="52488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1500" spc="-1" strike="noStrike">
                <a:solidFill>
                  <a:srgbClr val="84bde7"/>
                </a:solidFill>
                <a:latin typeface="Orbitron"/>
                <a:ea typeface="Orbitron"/>
              </a:rPr>
              <a:t>Blockchain</a:t>
            </a:r>
            <a:endParaRPr b="0" lang="fr-FR" sz="1500" spc="-1" strike="noStrike">
              <a:latin typeface="Arial"/>
            </a:endParaRPr>
          </a:p>
        </p:txBody>
      </p:sp>
      <p:sp>
        <p:nvSpPr>
          <p:cNvPr id="616" name="CustomShape 14"/>
          <p:cNvSpPr/>
          <p:nvPr/>
        </p:nvSpPr>
        <p:spPr>
          <a:xfrm>
            <a:off x="504000" y="1872000"/>
            <a:ext cx="2517480" cy="717480"/>
          </a:xfrm>
          <a:prstGeom prst="ellipse">
            <a:avLst/>
          </a:prstGeom>
          <a:noFill/>
          <a:ln w="28440">
            <a:solidFill>
              <a:srgbClr val="e84987"/>
            </a:solidFill>
            <a:round/>
          </a:ln>
        </p:spPr>
        <p:style>
          <a:lnRef idx="0"/>
          <a:fillRef idx="0"/>
          <a:effectRef idx="0"/>
          <a:fontRef idx="minor"/>
        </p:style>
      </p:sp>
      <p:sp>
        <p:nvSpPr>
          <p:cNvPr id="617" name="CustomShape 15"/>
          <p:cNvSpPr/>
          <p:nvPr/>
        </p:nvSpPr>
        <p:spPr>
          <a:xfrm>
            <a:off x="3024000" y="1794600"/>
            <a:ext cx="3309120" cy="1082880"/>
          </a:xfrm>
          <a:prstGeom prst="ellipse">
            <a:avLst/>
          </a:prstGeom>
          <a:noFill/>
          <a:ln w="28440">
            <a:solidFill>
              <a:srgbClr val="e84987"/>
            </a:solidFill>
            <a:round/>
          </a:ln>
        </p:spPr>
        <p:style>
          <a:lnRef idx="0"/>
          <a:fillRef idx="0"/>
          <a:effectRef idx="0"/>
          <a:fontRef idx="minor"/>
        </p:style>
      </p:sp>
      <p:sp>
        <p:nvSpPr>
          <p:cNvPr id="618" name="CustomShape 16"/>
          <p:cNvSpPr/>
          <p:nvPr/>
        </p:nvSpPr>
        <p:spPr>
          <a:xfrm>
            <a:off x="6240960" y="1832040"/>
            <a:ext cx="2396520" cy="524880"/>
          </a:xfrm>
          <a:prstGeom prst="ellipse">
            <a:avLst/>
          </a:prstGeom>
          <a:noFill/>
          <a:ln w="28440">
            <a:solidFill>
              <a:srgbClr val="e84987"/>
            </a:solidFill>
            <a:round/>
          </a:ln>
        </p:spPr>
        <p:style>
          <a:lnRef idx="0"/>
          <a:fillRef idx="0"/>
          <a:effectRef idx="0"/>
          <a:fontRef idx="minor"/>
        </p:style>
      </p:sp>
      <p:sp>
        <p:nvSpPr>
          <p:cNvPr id="619" name="CustomShape 17"/>
          <p:cNvSpPr/>
          <p:nvPr/>
        </p:nvSpPr>
        <p:spPr>
          <a:xfrm>
            <a:off x="504000" y="3624480"/>
            <a:ext cx="3110400" cy="1125000"/>
          </a:xfrm>
          <a:prstGeom prst="ellipse">
            <a:avLst/>
          </a:prstGeom>
          <a:noFill/>
          <a:ln w="28440">
            <a:solidFill>
              <a:srgbClr val="e84987"/>
            </a:solidFill>
            <a:round/>
          </a:ln>
        </p:spPr>
        <p:style>
          <a:lnRef idx="0"/>
          <a:fillRef idx="0"/>
          <a:effectRef idx="0"/>
          <a:fontRef idx="minor"/>
        </p:style>
      </p:sp>
      <p:sp>
        <p:nvSpPr>
          <p:cNvPr id="620" name="CustomShape 18"/>
          <p:cNvSpPr/>
          <p:nvPr/>
        </p:nvSpPr>
        <p:spPr>
          <a:xfrm rot="120000">
            <a:off x="3382200" y="3651480"/>
            <a:ext cx="2165400" cy="457200"/>
          </a:xfrm>
          <a:prstGeom prst="ellipse">
            <a:avLst/>
          </a:prstGeom>
          <a:noFill/>
          <a:ln w="28440">
            <a:solidFill>
              <a:srgbClr val="e84987"/>
            </a:solidFill>
            <a:round/>
          </a:ln>
        </p:spPr>
        <p:style>
          <a:lnRef idx="0"/>
          <a:fillRef idx="0"/>
          <a:effectRef idx="0"/>
          <a:fontRef idx="minor"/>
        </p:style>
      </p:sp>
      <p:sp>
        <p:nvSpPr>
          <p:cNvPr id="621" name="CustomShape 19"/>
          <p:cNvSpPr/>
          <p:nvPr/>
        </p:nvSpPr>
        <p:spPr>
          <a:xfrm>
            <a:off x="5560200" y="3624480"/>
            <a:ext cx="3149280" cy="524880"/>
          </a:xfrm>
          <a:prstGeom prst="ellipse">
            <a:avLst/>
          </a:prstGeom>
          <a:noFill/>
          <a:ln w="28440">
            <a:solidFill>
              <a:srgbClr val="e8498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Algorithme de Consensus</a:t>
            </a:r>
            <a:endParaRPr b="0" lang="fr-FR" sz="2500" spc="-1" strike="noStrike">
              <a:latin typeface="Arial"/>
            </a:endParaRPr>
          </a:p>
        </p:txBody>
      </p:sp>
      <p:sp>
        <p:nvSpPr>
          <p:cNvPr id="1102"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103" name="Group 3"/>
          <p:cNvGrpSpPr/>
          <p:nvPr/>
        </p:nvGrpSpPr>
        <p:grpSpPr>
          <a:xfrm>
            <a:off x="7839720" y="288360"/>
            <a:ext cx="653760" cy="653760"/>
            <a:chOff x="7839720" y="288360"/>
            <a:chExt cx="653760" cy="653760"/>
          </a:xfrm>
        </p:grpSpPr>
        <p:sp>
          <p:nvSpPr>
            <p:cNvPr id="1104"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05"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06"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07"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08"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09"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10"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11"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12"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13"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14"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15"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16"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17"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18"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19"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20"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21"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22"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23"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24"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25"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26"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27"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128"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20</a:t>
            </a:r>
            <a:endParaRPr b="0" lang="fr-FR" sz="1800" spc="-1" strike="noStrike">
              <a:latin typeface="Arial"/>
            </a:endParaRPr>
          </a:p>
        </p:txBody>
      </p:sp>
      <p:sp>
        <p:nvSpPr>
          <p:cNvPr id="1129" name="CustomShape 29"/>
          <p:cNvSpPr/>
          <p:nvPr/>
        </p:nvSpPr>
        <p:spPr>
          <a:xfrm>
            <a:off x="504000" y="1584000"/>
            <a:ext cx="4103280" cy="2663280"/>
          </a:xfrm>
          <a:prstGeom prst="rect">
            <a:avLst/>
          </a:prstGeom>
          <a:noFill/>
          <a:ln w="28440">
            <a:solidFill>
              <a:srgbClr val="84bde7"/>
            </a:solidFill>
            <a:round/>
          </a:ln>
        </p:spPr>
        <p:style>
          <a:lnRef idx="0"/>
          <a:fillRef idx="0"/>
          <a:effectRef idx="0"/>
          <a:fontRef idx="minor"/>
        </p:style>
        <p:txBody>
          <a:bodyPr lIns="90000" rIns="274320" tIns="91440" bIns="91440" anchor="ctr">
            <a:noAutofit/>
          </a:bodyPr>
          <a:p>
            <a:pPr algn="just">
              <a:lnSpc>
                <a:spcPct val="100000"/>
              </a:lnSpc>
              <a:tabLst>
                <a:tab algn="l" pos="0"/>
              </a:tabLst>
            </a:pPr>
            <a:r>
              <a:rPr b="0" lang="en" sz="1500" spc="-1" strike="noStrike">
                <a:solidFill>
                  <a:srgbClr val="84bde7"/>
                </a:solidFill>
                <a:latin typeface="Assistant"/>
                <a:ea typeface="Assistant"/>
              </a:rPr>
              <a:t>Un algorithme de consensus est un processus qui permet de trouver un accord sur une valeur unique de données entre des processus ou des systèmes distribués. Ces algorithmes sont conçus pour assurer la fiabilité d'un réseau impliquant plusieurs noeuds peu fiables.</a:t>
            </a:r>
            <a:endParaRPr b="0" lang="fr-FR" sz="1500" spc="-1" strike="noStrike">
              <a:latin typeface="Arial"/>
            </a:endParaRPr>
          </a:p>
        </p:txBody>
      </p:sp>
      <p:grpSp>
        <p:nvGrpSpPr>
          <p:cNvPr id="1130" name="Group 30"/>
          <p:cNvGrpSpPr/>
          <p:nvPr/>
        </p:nvGrpSpPr>
        <p:grpSpPr>
          <a:xfrm>
            <a:off x="504000" y="1253520"/>
            <a:ext cx="4103280" cy="329760"/>
            <a:chOff x="504000" y="1253520"/>
            <a:chExt cx="4103280" cy="329760"/>
          </a:xfrm>
        </p:grpSpPr>
        <p:sp>
          <p:nvSpPr>
            <p:cNvPr id="1131" name="CustomShape 31"/>
            <p:cNvSpPr/>
            <p:nvPr/>
          </p:nvSpPr>
          <p:spPr>
            <a:xfrm>
              <a:off x="504000" y="1253520"/>
              <a:ext cx="4103280" cy="329760"/>
            </a:xfrm>
            <a:prstGeom prst="rect">
              <a:avLst/>
            </a:prstGeom>
            <a:noFill/>
            <a:ln w="28440">
              <a:solidFill>
                <a:srgbClr val="84bde7"/>
              </a:solidFill>
              <a:round/>
            </a:ln>
          </p:spPr>
          <p:style>
            <a:lnRef idx="0"/>
            <a:fillRef idx="0"/>
            <a:effectRef idx="0"/>
            <a:fontRef idx="minor"/>
          </p:style>
        </p:sp>
        <p:sp>
          <p:nvSpPr>
            <p:cNvPr id="1132" name="CustomShape 32"/>
            <p:cNvSpPr/>
            <p:nvPr/>
          </p:nvSpPr>
          <p:spPr>
            <a:xfrm>
              <a:off x="3871440" y="1357560"/>
              <a:ext cx="122400" cy="121320"/>
            </a:xfrm>
            <a:prstGeom prst="ellipse">
              <a:avLst/>
            </a:prstGeom>
            <a:solidFill>
              <a:srgbClr val="e84987"/>
            </a:solidFill>
            <a:ln>
              <a:noFill/>
            </a:ln>
          </p:spPr>
          <p:style>
            <a:lnRef idx="0"/>
            <a:fillRef idx="0"/>
            <a:effectRef idx="0"/>
            <a:fontRef idx="minor"/>
          </p:style>
        </p:sp>
        <p:sp>
          <p:nvSpPr>
            <p:cNvPr id="1133" name="CustomShape 33"/>
            <p:cNvSpPr/>
            <p:nvPr/>
          </p:nvSpPr>
          <p:spPr>
            <a:xfrm>
              <a:off x="4101840" y="1357560"/>
              <a:ext cx="122760" cy="121320"/>
            </a:xfrm>
            <a:prstGeom prst="ellipse">
              <a:avLst/>
            </a:prstGeom>
            <a:solidFill>
              <a:srgbClr val="e84987"/>
            </a:solidFill>
            <a:ln>
              <a:noFill/>
            </a:ln>
          </p:spPr>
          <p:style>
            <a:lnRef idx="0"/>
            <a:fillRef idx="0"/>
            <a:effectRef idx="0"/>
            <a:fontRef idx="minor"/>
          </p:style>
        </p:sp>
        <p:sp>
          <p:nvSpPr>
            <p:cNvPr id="1134" name="CustomShape 34"/>
            <p:cNvSpPr/>
            <p:nvPr/>
          </p:nvSpPr>
          <p:spPr>
            <a:xfrm>
              <a:off x="4332600" y="1357560"/>
              <a:ext cx="122400" cy="121320"/>
            </a:xfrm>
            <a:prstGeom prst="ellipse">
              <a:avLst/>
            </a:prstGeom>
            <a:solidFill>
              <a:srgbClr val="e84987"/>
            </a:solidFill>
            <a:ln>
              <a:noFill/>
            </a:ln>
          </p:spPr>
          <p:style>
            <a:lnRef idx="0"/>
            <a:fillRef idx="0"/>
            <a:effectRef idx="0"/>
            <a:fontRef idx="minor"/>
          </p:style>
        </p:sp>
      </p:grpSp>
      <p:pic>
        <p:nvPicPr>
          <p:cNvPr id="1135" name="" descr=""/>
          <p:cNvPicPr/>
          <p:nvPr/>
        </p:nvPicPr>
        <p:blipFill>
          <a:blip r:embed="rId1"/>
          <a:stretch/>
        </p:blipFill>
        <p:spPr>
          <a:xfrm>
            <a:off x="4824000" y="1224000"/>
            <a:ext cx="3743280" cy="3023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Les mécanismes de Consensus</a:t>
            </a:r>
            <a:endParaRPr b="0" lang="fr-FR" sz="2500" spc="-1" strike="noStrike">
              <a:latin typeface="Arial"/>
            </a:endParaRPr>
          </a:p>
        </p:txBody>
      </p:sp>
      <p:sp>
        <p:nvSpPr>
          <p:cNvPr id="1137"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138" name="Group 3"/>
          <p:cNvGrpSpPr/>
          <p:nvPr/>
        </p:nvGrpSpPr>
        <p:grpSpPr>
          <a:xfrm>
            <a:off x="7839720" y="288360"/>
            <a:ext cx="653760" cy="653760"/>
            <a:chOff x="7839720" y="288360"/>
            <a:chExt cx="653760" cy="653760"/>
          </a:xfrm>
        </p:grpSpPr>
        <p:sp>
          <p:nvSpPr>
            <p:cNvPr id="1139"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40"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41"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42"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43"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44"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45"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46"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47"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48"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49"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50"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51"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52"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53"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54"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55"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56"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57"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58"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59"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60"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61"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62"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163"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21</a:t>
            </a:r>
            <a:endParaRPr b="0" lang="fr-FR" sz="1800" spc="-1" strike="noStrike">
              <a:latin typeface="Arial"/>
            </a:endParaRPr>
          </a:p>
        </p:txBody>
      </p:sp>
      <p:sp>
        <p:nvSpPr>
          <p:cNvPr id="1164" name="CustomShape 29"/>
          <p:cNvSpPr/>
          <p:nvPr/>
        </p:nvSpPr>
        <p:spPr>
          <a:xfrm>
            <a:off x="1224000" y="1800720"/>
            <a:ext cx="2447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work</a:t>
            </a:r>
            <a:endParaRPr b="0" lang="fr-FR" sz="2000" spc="-1" strike="noStrike">
              <a:latin typeface="Arial"/>
            </a:endParaRPr>
          </a:p>
        </p:txBody>
      </p:sp>
      <p:sp>
        <p:nvSpPr>
          <p:cNvPr id="1165" name="CustomShape 30"/>
          <p:cNvSpPr/>
          <p:nvPr/>
        </p:nvSpPr>
        <p:spPr>
          <a:xfrm>
            <a:off x="5616000" y="1800000"/>
            <a:ext cx="2375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Proof of Stake</a:t>
            </a:r>
            <a:endParaRPr b="0" lang="fr-FR" sz="2000" spc="-1" strike="noStrike">
              <a:latin typeface="Arial"/>
            </a:endParaRPr>
          </a:p>
        </p:txBody>
      </p:sp>
      <p:sp>
        <p:nvSpPr>
          <p:cNvPr id="1166" name="CustomShape 31"/>
          <p:cNvSpPr/>
          <p:nvPr/>
        </p:nvSpPr>
        <p:spPr>
          <a:xfrm>
            <a:off x="2808000" y="3024720"/>
            <a:ext cx="3815280" cy="718560"/>
          </a:xfrm>
          <a:prstGeom prst="flowChartAlternateProcess">
            <a:avLst/>
          </a:prstGeom>
          <a:solidFill>
            <a:srgbClr val="ff8000"/>
          </a:solidFill>
          <a:ln>
            <a:solidFill>
              <a:srgbClr val="ffbf00"/>
            </a:solidFill>
          </a:ln>
        </p:spPr>
        <p:style>
          <a:lnRef idx="0"/>
          <a:fillRef idx="0"/>
          <a:effectRef idx="0"/>
          <a:fontRef idx="minor"/>
        </p:style>
        <p:txBody>
          <a:bodyPr wrap="none" lIns="90000" rIns="90000" tIns="45000" bIns="45000" anchor="ctr">
            <a:noAutofit/>
          </a:bodyPr>
          <a:p>
            <a:pPr algn="ctr">
              <a:lnSpc>
                <a:spcPct val="100000"/>
              </a:lnSpc>
            </a:pPr>
            <a:r>
              <a:rPr b="1" i="1" lang="fr-FR" sz="2000" spc="-1" strike="noStrike">
                <a:solidFill>
                  <a:srgbClr val="000000"/>
                </a:solidFill>
                <a:latin typeface="C059"/>
                <a:ea typeface="DejaVu Sans"/>
              </a:rPr>
              <a:t>Delegated Proof of Stake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CustomShape 1"/>
          <p:cNvSpPr/>
          <p:nvPr/>
        </p:nvSpPr>
        <p:spPr>
          <a:xfrm>
            <a:off x="720000" y="288000"/>
            <a:ext cx="7701120" cy="72684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Types de la Blockchain</a:t>
            </a:r>
            <a:endParaRPr b="0" lang="fr-FR" sz="2500" spc="-1" strike="noStrike">
              <a:latin typeface="Arial"/>
            </a:endParaRPr>
          </a:p>
        </p:txBody>
      </p:sp>
      <p:sp>
        <p:nvSpPr>
          <p:cNvPr id="1168"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169" name="Group 3"/>
          <p:cNvGrpSpPr/>
          <p:nvPr/>
        </p:nvGrpSpPr>
        <p:grpSpPr>
          <a:xfrm>
            <a:off x="7839720" y="288360"/>
            <a:ext cx="653760" cy="653760"/>
            <a:chOff x="7839720" y="288360"/>
            <a:chExt cx="653760" cy="653760"/>
          </a:xfrm>
        </p:grpSpPr>
        <p:sp>
          <p:nvSpPr>
            <p:cNvPr id="1170"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71"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172"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173"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174"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175"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176"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177"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178"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179"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180"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181"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182"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183"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184"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185"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186"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187"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188"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189"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190"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191"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192"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193"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194"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22</a:t>
            </a:r>
            <a:endParaRPr b="0" lang="fr-FR" sz="1800" spc="-1" strike="noStrike">
              <a:latin typeface="Arial"/>
            </a:endParaRPr>
          </a:p>
        </p:txBody>
      </p:sp>
      <p:pic>
        <p:nvPicPr>
          <p:cNvPr id="1195" name="" descr=""/>
          <p:cNvPicPr/>
          <p:nvPr/>
        </p:nvPicPr>
        <p:blipFill>
          <a:blip r:embed="rId1"/>
          <a:stretch/>
        </p:blipFill>
        <p:spPr>
          <a:xfrm>
            <a:off x="1368000" y="1080000"/>
            <a:ext cx="6407280" cy="3279240"/>
          </a:xfrm>
          <a:prstGeom prst="rect">
            <a:avLst/>
          </a:prstGeom>
          <a:ln>
            <a:noFill/>
          </a:ln>
        </p:spPr>
      </p:pic>
      <p:grpSp>
        <p:nvGrpSpPr>
          <p:cNvPr id="1196" name="Group 29"/>
          <p:cNvGrpSpPr/>
          <p:nvPr/>
        </p:nvGrpSpPr>
        <p:grpSpPr>
          <a:xfrm>
            <a:off x="1368360" y="1004760"/>
            <a:ext cx="6407280" cy="3354480"/>
            <a:chOff x="1368360" y="1004760"/>
            <a:chExt cx="6407280" cy="3354480"/>
          </a:xfrm>
        </p:grpSpPr>
        <p:sp>
          <p:nvSpPr>
            <p:cNvPr id="1197" name="CustomShape 30"/>
            <p:cNvSpPr/>
            <p:nvPr/>
          </p:nvSpPr>
          <p:spPr>
            <a:xfrm>
              <a:off x="1368360" y="1004760"/>
              <a:ext cx="6407280" cy="3354480"/>
            </a:xfrm>
            <a:prstGeom prst="roundRect">
              <a:avLst>
                <a:gd name="adj" fmla="val 4674"/>
              </a:avLst>
            </a:prstGeom>
            <a:noFill/>
            <a:ln w="28440">
              <a:solidFill>
                <a:srgbClr val="84bde7"/>
              </a:solidFill>
              <a:round/>
            </a:ln>
          </p:spPr>
          <p:style>
            <a:lnRef idx="0"/>
            <a:fillRef idx="0"/>
            <a:effectRef idx="0"/>
            <a:fontRef idx="minor"/>
          </p:style>
        </p:sp>
        <p:grpSp>
          <p:nvGrpSpPr>
            <p:cNvPr id="1198" name="Group 31"/>
            <p:cNvGrpSpPr/>
            <p:nvPr/>
          </p:nvGrpSpPr>
          <p:grpSpPr>
            <a:xfrm>
              <a:off x="1368360" y="1004760"/>
              <a:ext cx="6407280" cy="295920"/>
              <a:chOff x="1368360" y="1004760"/>
              <a:chExt cx="6407280" cy="295920"/>
            </a:xfrm>
          </p:grpSpPr>
          <p:sp>
            <p:nvSpPr>
              <p:cNvPr id="1199" name="CustomShape 32"/>
              <p:cNvSpPr/>
              <p:nvPr/>
            </p:nvSpPr>
            <p:spPr>
              <a:xfrm>
                <a:off x="1368360" y="1004760"/>
                <a:ext cx="6407280" cy="295920"/>
              </a:xfrm>
              <a:prstGeom prst="rect">
                <a:avLst/>
              </a:prstGeom>
              <a:solidFill>
                <a:srgbClr val="ffffff"/>
              </a:solidFill>
              <a:ln w="28440">
                <a:solidFill>
                  <a:srgbClr val="84bde7"/>
                </a:solidFill>
                <a:round/>
              </a:ln>
            </p:spPr>
            <p:style>
              <a:lnRef idx="0"/>
              <a:fillRef idx="0"/>
              <a:effectRef idx="0"/>
              <a:fontRef idx="minor"/>
            </p:style>
          </p:sp>
          <p:sp>
            <p:nvSpPr>
              <p:cNvPr id="1200" name="CustomShape 33"/>
              <p:cNvSpPr/>
              <p:nvPr/>
            </p:nvSpPr>
            <p:spPr>
              <a:xfrm>
                <a:off x="7288560" y="1098360"/>
                <a:ext cx="81000" cy="108720"/>
              </a:xfrm>
              <a:prstGeom prst="ellipse">
                <a:avLst/>
              </a:prstGeom>
              <a:solidFill>
                <a:srgbClr val="e84987"/>
              </a:solidFill>
              <a:ln>
                <a:noFill/>
              </a:ln>
            </p:spPr>
            <p:style>
              <a:lnRef idx="0"/>
              <a:fillRef idx="0"/>
              <a:effectRef idx="0"/>
              <a:fontRef idx="minor"/>
            </p:style>
          </p:sp>
          <p:sp>
            <p:nvSpPr>
              <p:cNvPr id="1201" name="CustomShape 34"/>
              <p:cNvSpPr/>
              <p:nvPr/>
            </p:nvSpPr>
            <p:spPr>
              <a:xfrm>
                <a:off x="7441560" y="1098360"/>
                <a:ext cx="80280" cy="108720"/>
              </a:xfrm>
              <a:prstGeom prst="ellipse">
                <a:avLst/>
              </a:prstGeom>
              <a:solidFill>
                <a:srgbClr val="e84987"/>
              </a:solidFill>
              <a:ln>
                <a:noFill/>
              </a:ln>
            </p:spPr>
            <p:style>
              <a:lnRef idx="0"/>
              <a:fillRef idx="0"/>
              <a:effectRef idx="0"/>
              <a:fontRef idx="minor"/>
            </p:style>
          </p:sp>
          <p:sp>
            <p:nvSpPr>
              <p:cNvPr id="1202" name="CustomShape 35"/>
              <p:cNvSpPr/>
              <p:nvPr/>
            </p:nvSpPr>
            <p:spPr>
              <a:xfrm>
                <a:off x="7593840" y="1098360"/>
                <a:ext cx="80640" cy="108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CustomShape 1"/>
          <p:cNvSpPr/>
          <p:nvPr/>
        </p:nvSpPr>
        <p:spPr>
          <a:xfrm>
            <a:off x="1080000" y="216000"/>
            <a:ext cx="6839280" cy="7992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200" spc="-1" strike="noStrike">
                <a:solidFill>
                  <a:srgbClr val="e84987"/>
                </a:solidFill>
                <a:latin typeface="Assistant Medium"/>
                <a:ea typeface="Assistant Medium"/>
              </a:rPr>
              <a:t>Les avantages et les limites de la blockchain</a:t>
            </a:r>
            <a:endParaRPr b="0" lang="fr-FR" sz="2200" spc="-1" strike="noStrike">
              <a:latin typeface="Arial"/>
            </a:endParaRPr>
          </a:p>
        </p:txBody>
      </p:sp>
      <p:sp>
        <p:nvSpPr>
          <p:cNvPr id="1204"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05" name="Group 3"/>
          <p:cNvGrpSpPr/>
          <p:nvPr/>
        </p:nvGrpSpPr>
        <p:grpSpPr>
          <a:xfrm>
            <a:off x="7839720" y="288360"/>
            <a:ext cx="653760" cy="653760"/>
            <a:chOff x="7839720" y="288360"/>
            <a:chExt cx="653760" cy="653760"/>
          </a:xfrm>
        </p:grpSpPr>
        <p:sp>
          <p:nvSpPr>
            <p:cNvPr id="1206"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07"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08"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09"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10"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11"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12"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13"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14"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15"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16"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17"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18"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19"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20"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21"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22"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23"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24"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225"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226"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227"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228"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229"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230"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23</a:t>
            </a:r>
            <a:endParaRPr b="0" lang="fr-FR" sz="1800" spc="-1" strike="noStrike">
              <a:latin typeface="Arial"/>
            </a:endParaRPr>
          </a:p>
        </p:txBody>
      </p:sp>
      <p:graphicFrame>
        <p:nvGraphicFramePr>
          <p:cNvPr id="1231" name="Table 29"/>
          <p:cNvGraphicFramePr/>
          <p:nvPr/>
        </p:nvGraphicFramePr>
        <p:xfrm>
          <a:off x="1368720" y="1301760"/>
          <a:ext cx="6407280" cy="3057840"/>
        </p:xfrm>
        <a:graphic>
          <a:graphicData uri="http://schemas.openxmlformats.org/drawingml/2006/table">
            <a:tbl>
              <a:tblPr/>
              <a:tblGrid>
                <a:gridCol w="3202920"/>
                <a:gridCol w="3204720"/>
              </a:tblGrid>
              <a:tr h="691920">
                <a:tc>
                  <a:txBody>
                    <a:bodyPr lIns="90000" rIns="90000">
                      <a:noAutofit/>
                    </a:bodyPr>
                    <a:p>
                      <a:pPr algn="ctr">
                        <a:lnSpc>
                          <a:spcPct val="100000"/>
                        </a:lnSpc>
                      </a:pPr>
                      <a:r>
                        <a:rPr b="1" lang="fr-FR" sz="1500" spc="-1" strike="noStrike">
                          <a:latin typeface="Arial"/>
                        </a:rPr>
                        <a:t>Avantages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1" lang="fr-FR" sz="1500" spc="-1" strike="noStrike">
                          <a:latin typeface="Arial"/>
                        </a:rPr>
                        <a:t>Limites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93720">
                <a:tc>
                  <a:txBody>
                    <a:bodyPr lIns="90000" rIns="90000">
                      <a:noAutofit/>
                    </a:bodyPr>
                    <a:p>
                      <a:pPr algn="ctr">
                        <a:lnSpc>
                          <a:spcPct val="100000"/>
                        </a:lnSpc>
                      </a:pPr>
                      <a:r>
                        <a:rPr b="1" lang="fr-FR" sz="1500" spc="-1" strike="noStrike">
                          <a:latin typeface="Arial"/>
                        </a:rPr>
                        <a:t>Blocage de vol d'identité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1" lang="fr-FR" sz="1500" spc="-1" strike="noStrike">
                          <a:latin typeface="Arial"/>
                        </a:rPr>
                        <a:t>Sécurité et confidentialité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93720">
                <a:tc>
                  <a:txBody>
                    <a:bodyPr lIns="90000" rIns="90000">
                      <a:noAutofit/>
                    </a:bodyPr>
                    <a:p>
                      <a:pPr algn="ctr">
                        <a:lnSpc>
                          <a:spcPct val="100000"/>
                        </a:lnSpc>
                      </a:pPr>
                      <a:r>
                        <a:rPr b="1" lang="fr-FR" sz="1500" spc="-1" strike="noStrike">
                          <a:latin typeface="Arial"/>
                        </a:rPr>
                        <a:t>Prévenir la manipulation et la fraude des données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1" lang="fr-FR" sz="1500" spc="-1" strike="noStrike">
                          <a:latin typeface="Arial"/>
                        </a:rPr>
                        <a:t>Gestion de la capacité de stockage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78840">
                <a:tc>
                  <a:txBody>
                    <a:bodyPr lIns="90000" rIns="90000">
                      <a:noAutofit/>
                    </a:bodyPr>
                    <a:p>
                      <a:pPr algn="ctr">
                        <a:lnSpc>
                          <a:spcPct val="100000"/>
                        </a:lnSpc>
                      </a:pPr>
                      <a:r>
                        <a:rPr b="1" lang="fr-FR" sz="1500" spc="-1" strike="noStrike">
                          <a:latin typeface="Arial"/>
                        </a:rPr>
                        <a:t>Prévention des attaques par déni de service distribué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1" lang="fr-FR" sz="1500" spc="-1" strike="noStrike">
                          <a:latin typeface="Arial"/>
                        </a:rPr>
                        <a:t>Problèmes d'interopérabilité</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pSp>
        <p:nvGrpSpPr>
          <p:cNvPr id="1232" name="Group 30"/>
          <p:cNvGrpSpPr/>
          <p:nvPr/>
        </p:nvGrpSpPr>
        <p:grpSpPr>
          <a:xfrm>
            <a:off x="1368720" y="1005120"/>
            <a:ext cx="6407280" cy="3354480"/>
            <a:chOff x="1368720" y="1005120"/>
            <a:chExt cx="6407280" cy="3354480"/>
          </a:xfrm>
        </p:grpSpPr>
        <p:sp>
          <p:nvSpPr>
            <p:cNvPr id="1233" name="CustomShape 31"/>
            <p:cNvSpPr/>
            <p:nvPr/>
          </p:nvSpPr>
          <p:spPr>
            <a:xfrm>
              <a:off x="1368720" y="1005120"/>
              <a:ext cx="6407280" cy="3354480"/>
            </a:xfrm>
            <a:prstGeom prst="roundRect">
              <a:avLst>
                <a:gd name="adj" fmla="val 4674"/>
              </a:avLst>
            </a:prstGeom>
            <a:noFill/>
            <a:ln w="28440">
              <a:solidFill>
                <a:srgbClr val="84bde7"/>
              </a:solidFill>
              <a:round/>
            </a:ln>
          </p:spPr>
          <p:style>
            <a:lnRef idx="0"/>
            <a:fillRef idx="0"/>
            <a:effectRef idx="0"/>
            <a:fontRef idx="minor"/>
          </p:style>
        </p:sp>
        <p:grpSp>
          <p:nvGrpSpPr>
            <p:cNvPr id="1234" name="Group 32"/>
            <p:cNvGrpSpPr/>
            <p:nvPr/>
          </p:nvGrpSpPr>
          <p:grpSpPr>
            <a:xfrm>
              <a:off x="1368720" y="1005120"/>
              <a:ext cx="6407280" cy="295920"/>
              <a:chOff x="1368720" y="1005120"/>
              <a:chExt cx="6407280" cy="295920"/>
            </a:xfrm>
          </p:grpSpPr>
          <p:sp>
            <p:nvSpPr>
              <p:cNvPr id="1235" name="CustomShape 33"/>
              <p:cNvSpPr/>
              <p:nvPr/>
            </p:nvSpPr>
            <p:spPr>
              <a:xfrm>
                <a:off x="1368720" y="1005120"/>
                <a:ext cx="6407280" cy="295920"/>
              </a:xfrm>
              <a:prstGeom prst="rect">
                <a:avLst/>
              </a:prstGeom>
              <a:solidFill>
                <a:srgbClr val="ffffff"/>
              </a:solidFill>
              <a:ln w="28440">
                <a:solidFill>
                  <a:srgbClr val="84bde7"/>
                </a:solidFill>
                <a:round/>
              </a:ln>
            </p:spPr>
            <p:style>
              <a:lnRef idx="0"/>
              <a:fillRef idx="0"/>
              <a:effectRef idx="0"/>
              <a:fontRef idx="minor"/>
            </p:style>
          </p:sp>
          <p:sp>
            <p:nvSpPr>
              <p:cNvPr id="1236" name="CustomShape 34"/>
              <p:cNvSpPr/>
              <p:nvPr/>
            </p:nvSpPr>
            <p:spPr>
              <a:xfrm>
                <a:off x="7288920" y="1098720"/>
                <a:ext cx="81000" cy="108720"/>
              </a:xfrm>
              <a:prstGeom prst="ellipse">
                <a:avLst/>
              </a:prstGeom>
              <a:solidFill>
                <a:srgbClr val="e84987"/>
              </a:solidFill>
              <a:ln>
                <a:noFill/>
              </a:ln>
            </p:spPr>
            <p:style>
              <a:lnRef idx="0"/>
              <a:fillRef idx="0"/>
              <a:effectRef idx="0"/>
              <a:fontRef idx="minor"/>
            </p:style>
          </p:sp>
          <p:sp>
            <p:nvSpPr>
              <p:cNvPr id="1237" name="CustomShape 35"/>
              <p:cNvSpPr/>
              <p:nvPr/>
            </p:nvSpPr>
            <p:spPr>
              <a:xfrm>
                <a:off x="7441920" y="1098720"/>
                <a:ext cx="80280" cy="108720"/>
              </a:xfrm>
              <a:prstGeom prst="ellipse">
                <a:avLst/>
              </a:prstGeom>
              <a:solidFill>
                <a:srgbClr val="e84987"/>
              </a:solidFill>
              <a:ln>
                <a:noFill/>
              </a:ln>
            </p:spPr>
            <p:style>
              <a:lnRef idx="0"/>
              <a:fillRef idx="0"/>
              <a:effectRef idx="0"/>
              <a:fontRef idx="minor"/>
            </p:style>
          </p:sp>
          <p:sp>
            <p:nvSpPr>
              <p:cNvPr id="1238" name="CustomShape 36"/>
              <p:cNvSpPr/>
              <p:nvPr/>
            </p:nvSpPr>
            <p:spPr>
              <a:xfrm>
                <a:off x="7594200" y="1098720"/>
                <a:ext cx="80640" cy="10872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CustomShape 1"/>
          <p:cNvSpPr/>
          <p:nvPr/>
        </p:nvSpPr>
        <p:spPr>
          <a:xfrm>
            <a:off x="3312000" y="1440000"/>
            <a:ext cx="5037480" cy="2301480"/>
          </a:xfrm>
          <a:prstGeom prst="ellipse">
            <a:avLst/>
          </a:prstGeom>
          <a:noFill/>
          <a:ln w="28440">
            <a:solidFill>
              <a:srgbClr val="e84987"/>
            </a:solidFill>
            <a:round/>
          </a:ln>
        </p:spPr>
        <p:style>
          <a:lnRef idx="0"/>
          <a:fillRef idx="0"/>
          <a:effectRef idx="0"/>
          <a:fontRef idx="minor"/>
        </p:style>
      </p:sp>
      <p:sp>
        <p:nvSpPr>
          <p:cNvPr id="1240" name="CustomShape 2"/>
          <p:cNvSpPr/>
          <p:nvPr/>
        </p:nvSpPr>
        <p:spPr>
          <a:xfrm>
            <a:off x="830880" y="1469880"/>
            <a:ext cx="2206800" cy="2206800"/>
          </a:xfrm>
          <a:prstGeom prst="roundRect">
            <a:avLst>
              <a:gd name="adj" fmla="val 16667"/>
            </a:avLst>
          </a:prstGeom>
          <a:noFill/>
          <a:ln w="28440">
            <a:solidFill>
              <a:srgbClr val="ffffff"/>
            </a:solidFill>
            <a:round/>
          </a:ln>
        </p:spPr>
        <p:style>
          <a:lnRef idx="0"/>
          <a:fillRef idx="0"/>
          <a:effectRef idx="0"/>
          <a:fontRef idx="minor"/>
        </p:style>
      </p:sp>
      <p:sp>
        <p:nvSpPr>
          <p:cNvPr id="1241" name="CustomShape 3"/>
          <p:cNvSpPr/>
          <p:nvPr/>
        </p:nvSpPr>
        <p:spPr>
          <a:xfrm>
            <a:off x="3312000" y="1440000"/>
            <a:ext cx="5037480" cy="2301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000000"/>
                </a:solidFill>
                <a:latin typeface="Assistant Medium"/>
                <a:ea typeface="Assistant Medium"/>
              </a:rPr>
              <a:t>Modélisation UML</a:t>
            </a:r>
            <a:br/>
            <a:r>
              <a:rPr b="1" lang="en" sz="2500" spc="-1" strike="noStrike">
                <a:solidFill>
                  <a:srgbClr val="000000"/>
                </a:solidFill>
                <a:latin typeface="Assistant Medium"/>
                <a:ea typeface="Noto Sans CJK SC"/>
              </a:rPr>
              <a:t>Architecture du système</a:t>
            </a:r>
            <a:br/>
            <a:r>
              <a:rPr b="1" lang="en" sz="2500" spc="-1" strike="noStrike">
                <a:solidFill>
                  <a:srgbClr val="000000"/>
                </a:solidFill>
                <a:latin typeface="Assistant Medium"/>
                <a:ea typeface="Assistant Medium"/>
              </a:rPr>
              <a:t>Choix techniques</a:t>
            </a:r>
            <a:endParaRPr b="0" lang="fr-FR" sz="2500" spc="-1" strike="noStrike">
              <a:latin typeface="Arial"/>
            </a:endParaRPr>
          </a:p>
        </p:txBody>
      </p:sp>
      <p:sp>
        <p:nvSpPr>
          <p:cNvPr id="1242" name="CustomShape 4"/>
          <p:cNvSpPr/>
          <p:nvPr/>
        </p:nvSpPr>
        <p:spPr>
          <a:xfrm>
            <a:off x="830880" y="1711080"/>
            <a:ext cx="2206800" cy="1724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04</a:t>
            </a:r>
            <a:endParaRPr b="0" lang="fr-FR" sz="8500" spc="-1" strike="noStrike">
              <a:latin typeface="Arial"/>
            </a:endParaRPr>
          </a:p>
        </p:txBody>
      </p:sp>
      <p:sp>
        <p:nvSpPr>
          <p:cNvPr id="1243" name="CustomShape 5"/>
          <p:cNvSpPr/>
          <p:nvPr/>
        </p:nvSpPr>
        <p:spPr>
          <a:xfrm>
            <a:off x="7866360" y="4065480"/>
            <a:ext cx="561600" cy="630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244" name="Group 6"/>
          <p:cNvGrpSpPr/>
          <p:nvPr/>
        </p:nvGrpSpPr>
        <p:grpSpPr>
          <a:xfrm>
            <a:off x="713160" y="444960"/>
            <a:ext cx="7714800" cy="4248000"/>
            <a:chOff x="713160" y="444960"/>
            <a:chExt cx="7714800" cy="4248000"/>
          </a:xfrm>
        </p:grpSpPr>
        <p:sp>
          <p:nvSpPr>
            <p:cNvPr id="1245" name="CustomShape 7"/>
            <p:cNvSpPr/>
            <p:nvPr/>
          </p:nvSpPr>
          <p:spPr>
            <a:xfrm>
              <a:off x="713160" y="4587840"/>
              <a:ext cx="105120" cy="105120"/>
            </a:xfrm>
            <a:prstGeom prst="rect">
              <a:avLst/>
            </a:prstGeom>
            <a:solidFill>
              <a:srgbClr val="ffffff"/>
            </a:solidFill>
            <a:ln w="19080">
              <a:solidFill>
                <a:srgbClr val="ffffff"/>
              </a:solidFill>
              <a:round/>
            </a:ln>
          </p:spPr>
          <p:style>
            <a:lnRef idx="0"/>
            <a:fillRef idx="0"/>
            <a:effectRef idx="0"/>
            <a:fontRef idx="minor"/>
          </p:style>
        </p:sp>
        <p:sp>
          <p:nvSpPr>
            <p:cNvPr id="1246" name="CustomShape 8"/>
            <p:cNvSpPr/>
            <p:nvPr/>
          </p:nvSpPr>
          <p:spPr>
            <a:xfrm>
              <a:off x="8322840" y="444960"/>
              <a:ext cx="105120" cy="10512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CustomShape 1"/>
          <p:cNvSpPr/>
          <p:nvPr/>
        </p:nvSpPr>
        <p:spPr>
          <a:xfrm>
            <a:off x="1223640" y="216000"/>
            <a:ext cx="668016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400" spc="-1" strike="noStrike">
                <a:solidFill>
                  <a:srgbClr val="e84987"/>
                </a:solidFill>
                <a:latin typeface="Assistant Medium"/>
                <a:ea typeface="Assistant Medium"/>
              </a:rPr>
              <a:t>Diagramme des cas d'utilisation globale</a:t>
            </a:r>
            <a:endParaRPr b="0" lang="fr-FR" sz="2400" spc="-1" strike="noStrike">
              <a:latin typeface="Arial"/>
            </a:endParaRPr>
          </a:p>
        </p:txBody>
      </p:sp>
      <p:sp>
        <p:nvSpPr>
          <p:cNvPr id="1248"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49" name="Group 3"/>
          <p:cNvGrpSpPr/>
          <p:nvPr/>
        </p:nvGrpSpPr>
        <p:grpSpPr>
          <a:xfrm>
            <a:off x="7839720" y="288360"/>
            <a:ext cx="653760" cy="653760"/>
            <a:chOff x="7839720" y="288360"/>
            <a:chExt cx="653760" cy="653760"/>
          </a:xfrm>
        </p:grpSpPr>
        <p:sp>
          <p:nvSpPr>
            <p:cNvPr id="1250"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51"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52"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53"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54"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55"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56"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57"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58"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59"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60"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61"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62"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63"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64"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65"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66"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67"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68"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269"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270"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271"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272"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273"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274"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25</a:t>
            </a:r>
            <a:endParaRPr b="0" lang="fr-FR" sz="1800" spc="-1" strike="noStrike">
              <a:latin typeface="Arial"/>
            </a:endParaRPr>
          </a:p>
        </p:txBody>
      </p:sp>
      <p:pic>
        <p:nvPicPr>
          <p:cNvPr id="1275" name="" descr=""/>
          <p:cNvPicPr/>
          <p:nvPr/>
        </p:nvPicPr>
        <p:blipFill>
          <a:blip r:embed="rId1"/>
          <a:stretch/>
        </p:blipFill>
        <p:spPr>
          <a:xfrm>
            <a:off x="1080000" y="1015560"/>
            <a:ext cx="6983280" cy="3879720"/>
          </a:xfrm>
          <a:prstGeom prst="rect">
            <a:avLst/>
          </a:prstGeom>
          <a:ln>
            <a:noFill/>
          </a:ln>
        </p:spPr>
      </p:pic>
      <p:sp>
        <p:nvSpPr>
          <p:cNvPr id="1276" name="CustomShape 29"/>
          <p:cNvSpPr/>
          <p:nvPr/>
        </p:nvSpPr>
        <p:spPr>
          <a:xfrm>
            <a:off x="6984000" y="1656000"/>
            <a:ext cx="575280" cy="647280"/>
          </a:xfrm>
          <a:prstGeom prst="ellipse">
            <a:avLst/>
          </a:prstGeom>
          <a:solidFill>
            <a:srgbClr val="ffffff"/>
          </a:solidFill>
          <a:ln>
            <a:solidFill>
              <a:srgbClr val="ffffff"/>
            </a:solidFill>
          </a:ln>
        </p:spPr>
        <p:style>
          <a:lnRef idx="0"/>
          <a:fillRef idx="0"/>
          <a:effectRef idx="0"/>
          <a:fontRef idx="minor"/>
        </p:style>
      </p:sp>
      <p:sp>
        <p:nvSpPr>
          <p:cNvPr id="1277" name="Line 30"/>
          <p:cNvSpPr/>
          <p:nvPr/>
        </p:nvSpPr>
        <p:spPr>
          <a:xfrm flipH="1" flipV="1">
            <a:off x="3816000" y="1728000"/>
            <a:ext cx="3168000" cy="144000"/>
          </a:xfrm>
          <a:prstGeom prst="line">
            <a:avLst/>
          </a:prstGeom>
          <a:ln w="7632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a:t>
            </a:r>
            <a:endParaRPr b="0" lang="fr-FR" sz="2500" spc="-1" strike="noStrike">
              <a:latin typeface="Arial"/>
            </a:endParaRPr>
          </a:p>
        </p:txBody>
      </p:sp>
      <p:sp>
        <p:nvSpPr>
          <p:cNvPr id="1279"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280" name="Group 3"/>
          <p:cNvGrpSpPr/>
          <p:nvPr/>
        </p:nvGrpSpPr>
        <p:grpSpPr>
          <a:xfrm>
            <a:off x="7839720" y="288360"/>
            <a:ext cx="653760" cy="653760"/>
            <a:chOff x="7839720" y="288360"/>
            <a:chExt cx="653760" cy="653760"/>
          </a:xfrm>
        </p:grpSpPr>
        <p:sp>
          <p:nvSpPr>
            <p:cNvPr id="1281"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82"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283"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284"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285"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286"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287"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288"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289"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290"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291"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292"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293"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294"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295"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296"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297"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298"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299"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00"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01"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02"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303"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04"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305"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26</a:t>
            </a:r>
            <a:endParaRPr b="0" lang="fr-FR" sz="1800" spc="-1" strike="noStrike">
              <a:latin typeface="Arial"/>
            </a:endParaRPr>
          </a:p>
        </p:txBody>
      </p:sp>
      <p:pic>
        <p:nvPicPr>
          <p:cNvPr id="1306" name="" descr=""/>
          <p:cNvPicPr/>
          <p:nvPr/>
        </p:nvPicPr>
        <p:blipFill>
          <a:blip r:embed="rId1"/>
          <a:stretch/>
        </p:blipFill>
        <p:spPr>
          <a:xfrm>
            <a:off x="1368720" y="1349280"/>
            <a:ext cx="6407280" cy="3546000"/>
          </a:xfrm>
          <a:prstGeom prst="rect">
            <a:avLst/>
          </a:prstGeom>
          <a:ln>
            <a:noFill/>
          </a:ln>
        </p:spPr>
      </p:pic>
      <p:grpSp>
        <p:nvGrpSpPr>
          <p:cNvPr id="1307" name="Group 29"/>
          <p:cNvGrpSpPr/>
          <p:nvPr/>
        </p:nvGrpSpPr>
        <p:grpSpPr>
          <a:xfrm>
            <a:off x="1368720" y="1005120"/>
            <a:ext cx="6407280" cy="3890160"/>
            <a:chOff x="1368720" y="1005120"/>
            <a:chExt cx="6407280" cy="3890160"/>
          </a:xfrm>
        </p:grpSpPr>
        <p:sp>
          <p:nvSpPr>
            <p:cNvPr id="1308" name="CustomShape 30"/>
            <p:cNvSpPr/>
            <p:nvPr/>
          </p:nvSpPr>
          <p:spPr>
            <a:xfrm>
              <a:off x="1368720" y="1005120"/>
              <a:ext cx="6407280" cy="3890160"/>
            </a:xfrm>
            <a:prstGeom prst="roundRect">
              <a:avLst>
                <a:gd name="adj" fmla="val 4674"/>
              </a:avLst>
            </a:prstGeom>
            <a:noFill/>
            <a:ln w="28440">
              <a:solidFill>
                <a:srgbClr val="84bde7"/>
              </a:solidFill>
              <a:round/>
            </a:ln>
          </p:spPr>
          <p:style>
            <a:lnRef idx="0"/>
            <a:fillRef idx="0"/>
            <a:effectRef idx="0"/>
            <a:fontRef idx="minor"/>
          </p:style>
        </p:sp>
        <p:grpSp>
          <p:nvGrpSpPr>
            <p:cNvPr id="1309" name="Group 31"/>
            <p:cNvGrpSpPr/>
            <p:nvPr/>
          </p:nvGrpSpPr>
          <p:grpSpPr>
            <a:xfrm>
              <a:off x="1368720" y="1005120"/>
              <a:ext cx="6407280" cy="343440"/>
              <a:chOff x="1368720" y="1005120"/>
              <a:chExt cx="6407280" cy="343440"/>
            </a:xfrm>
          </p:grpSpPr>
          <p:sp>
            <p:nvSpPr>
              <p:cNvPr id="1310" name="CustomShape 32"/>
              <p:cNvSpPr/>
              <p:nvPr/>
            </p:nvSpPr>
            <p:spPr>
              <a:xfrm>
                <a:off x="1368720" y="1005120"/>
                <a:ext cx="6407280" cy="343440"/>
              </a:xfrm>
              <a:prstGeom prst="rect">
                <a:avLst/>
              </a:prstGeom>
              <a:solidFill>
                <a:srgbClr val="ffffff"/>
              </a:solidFill>
              <a:ln w="28440">
                <a:solidFill>
                  <a:srgbClr val="84bde7"/>
                </a:solidFill>
                <a:round/>
              </a:ln>
            </p:spPr>
            <p:style>
              <a:lnRef idx="0"/>
              <a:fillRef idx="0"/>
              <a:effectRef idx="0"/>
              <a:fontRef idx="minor"/>
            </p:style>
          </p:sp>
          <p:sp>
            <p:nvSpPr>
              <p:cNvPr id="1311" name="CustomShape 33"/>
              <p:cNvSpPr/>
              <p:nvPr/>
            </p:nvSpPr>
            <p:spPr>
              <a:xfrm>
                <a:off x="7288920" y="1113840"/>
                <a:ext cx="81000" cy="126000"/>
              </a:xfrm>
              <a:prstGeom prst="ellipse">
                <a:avLst/>
              </a:prstGeom>
              <a:solidFill>
                <a:srgbClr val="e84987"/>
              </a:solidFill>
              <a:ln>
                <a:noFill/>
              </a:ln>
            </p:spPr>
            <p:style>
              <a:lnRef idx="0"/>
              <a:fillRef idx="0"/>
              <a:effectRef idx="0"/>
              <a:fontRef idx="minor"/>
            </p:style>
          </p:sp>
          <p:sp>
            <p:nvSpPr>
              <p:cNvPr id="1312" name="CustomShape 34"/>
              <p:cNvSpPr/>
              <p:nvPr/>
            </p:nvSpPr>
            <p:spPr>
              <a:xfrm>
                <a:off x="7441920" y="1113840"/>
                <a:ext cx="80280" cy="126000"/>
              </a:xfrm>
              <a:prstGeom prst="ellipse">
                <a:avLst/>
              </a:prstGeom>
              <a:solidFill>
                <a:srgbClr val="e84987"/>
              </a:solidFill>
              <a:ln>
                <a:noFill/>
              </a:ln>
            </p:spPr>
            <p:style>
              <a:lnRef idx="0"/>
              <a:fillRef idx="0"/>
              <a:effectRef idx="0"/>
              <a:fontRef idx="minor"/>
            </p:style>
          </p:sp>
          <p:sp>
            <p:nvSpPr>
              <p:cNvPr id="1313" name="CustomShape 35"/>
              <p:cNvSpPr/>
              <p:nvPr/>
            </p:nvSpPr>
            <p:spPr>
              <a:xfrm>
                <a:off x="7594200" y="1113840"/>
                <a:ext cx="8064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d’authentification Web3</a:t>
            </a:r>
            <a:endParaRPr b="0" lang="fr-FR" sz="2500" spc="-1" strike="noStrike">
              <a:latin typeface="Arial"/>
            </a:endParaRPr>
          </a:p>
        </p:txBody>
      </p:sp>
      <p:sp>
        <p:nvSpPr>
          <p:cNvPr id="1315"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16" name="Group 3"/>
          <p:cNvGrpSpPr/>
          <p:nvPr/>
        </p:nvGrpSpPr>
        <p:grpSpPr>
          <a:xfrm>
            <a:off x="7839720" y="288360"/>
            <a:ext cx="653760" cy="653760"/>
            <a:chOff x="7839720" y="288360"/>
            <a:chExt cx="653760" cy="653760"/>
          </a:xfrm>
        </p:grpSpPr>
        <p:sp>
          <p:nvSpPr>
            <p:cNvPr id="1317"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18"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19"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20"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21"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22"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23"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24"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25"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26"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27"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28"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29"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30"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31"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32"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33"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34"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335"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36"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37"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38"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339"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40"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341"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27</a:t>
            </a:r>
            <a:endParaRPr b="0" lang="fr-FR" sz="1800" spc="-1" strike="noStrike">
              <a:latin typeface="Arial"/>
            </a:endParaRPr>
          </a:p>
        </p:txBody>
      </p:sp>
      <p:pic>
        <p:nvPicPr>
          <p:cNvPr id="1342" name="" descr=""/>
          <p:cNvPicPr/>
          <p:nvPr/>
        </p:nvPicPr>
        <p:blipFill>
          <a:blip r:embed="rId1"/>
          <a:stretch/>
        </p:blipFill>
        <p:spPr>
          <a:xfrm>
            <a:off x="1369080" y="1350000"/>
            <a:ext cx="6407280" cy="3545640"/>
          </a:xfrm>
          <a:prstGeom prst="rect">
            <a:avLst/>
          </a:prstGeom>
          <a:ln>
            <a:noFill/>
          </a:ln>
        </p:spPr>
      </p:pic>
      <p:grpSp>
        <p:nvGrpSpPr>
          <p:cNvPr id="1343" name="Group 29"/>
          <p:cNvGrpSpPr/>
          <p:nvPr/>
        </p:nvGrpSpPr>
        <p:grpSpPr>
          <a:xfrm>
            <a:off x="1369440" y="1005840"/>
            <a:ext cx="6407280" cy="3890160"/>
            <a:chOff x="1369440" y="1005840"/>
            <a:chExt cx="6407280" cy="3890160"/>
          </a:xfrm>
        </p:grpSpPr>
        <p:sp>
          <p:nvSpPr>
            <p:cNvPr id="1344" name="CustomShape 30"/>
            <p:cNvSpPr/>
            <p:nvPr/>
          </p:nvSpPr>
          <p:spPr>
            <a:xfrm>
              <a:off x="1369440" y="1005840"/>
              <a:ext cx="6407280" cy="3890160"/>
            </a:xfrm>
            <a:prstGeom prst="roundRect">
              <a:avLst>
                <a:gd name="adj" fmla="val 4674"/>
              </a:avLst>
            </a:prstGeom>
            <a:noFill/>
            <a:ln w="28440">
              <a:solidFill>
                <a:srgbClr val="84bde7"/>
              </a:solidFill>
              <a:round/>
            </a:ln>
          </p:spPr>
          <p:style>
            <a:lnRef idx="0"/>
            <a:fillRef idx="0"/>
            <a:effectRef idx="0"/>
            <a:fontRef idx="minor"/>
          </p:style>
        </p:sp>
        <p:grpSp>
          <p:nvGrpSpPr>
            <p:cNvPr id="1345" name="Group 31"/>
            <p:cNvGrpSpPr/>
            <p:nvPr/>
          </p:nvGrpSpPr>
          <p:grpSpPr>
            <a:xfrm>
              <a:off x="1369440" y="1005840"/>
              <a:ext cx="6407280" cy="343440"/>
              <a:chOff x="1369440" y="1005840"/>
              <a:chExt cx="6407280" cy="343440"/>
            </a:xfrm>
          </p:grpSpPr>
          <p:sp>
            <p:nvSpPr>
              <p:cNvPr id="1346" name="CustomShape 32"/>
              <p:cNvSpPr/>
              <p:nvPr/>
            </p:nvSpPr>
            <p:spPr>
              <a:xfrm>
                <a:off x="1369440" y="1005840"/>
                <a:ext cx="6407280" cy="343440"/>
              </a:xfrm>
              <a:prstGeom prst="rect">
                <a:avLst/>
              </a:prstGeom>
              <a:solidFill>
                <a:srgbClr val="ffffff"/>
              </a:solidFill>
              <a:ln w="28440">
                <a:solidFill>
                  <a:srgbClr val="84bde7"/>
                </a:solidFill>
                <a:round/>
              </a:ln>
            </p:spPr>
            <p:style>
              <a:lnRef idx="0"/>
              <a:fillRef idx="0"/>
              <a:effectRef idx="0"/>
              <a:fontRef idx="minor"/>
            </p:style>
          </p:sp>
          <p:sp>
            <p:nvSpPr>
              <p:cNvPr id="1347" name="CustomShape 33"/>
              <p:cNvSpPr/>
              <p:nvPr/>
            </p:nvSpPr>
            <p:spPr>
              <a:xfrm>
                <a:off x="7289640" y="1114560"/>
                <a:ext cx="81000" cy="126000"/>
              </a:xfrm>
              <a:prstGeom prst="ellipse">
                <a:avLst/>
              </a:prstGeom>
              <a:solidFill>
                <a:srgbClr val="e84987"/>
              </a:solidFill>
              <a:ln>
                <a:noFill/>
              </a:ln>
            </p:spPr>
            <p:style>
              <a:lnRef idx="0"/>
              <a:fillRef idx="0"/>
              <a:effectRef idx="0"/>
              <a:fontRef idx="minor"/>
            </p:style>
          </p:sp>
          <p:sp>
            <p:nvSpPr>
              <p:cNvPr id="1348" name="CustomShape 34"/>
              <p:cNvSpPr/>
              <p:nvPr/>
            </p:nvSpPr>
            <p:spPr>
              <a:xfrm>
                <a:off x="7442640" y="1114560"/>
                <a:ext cx="80280" cy="126000"/>
              </a:xfrm>
              <a:prstGeom prst="ellipse">
                <a:avLst/>
              </a:prstGeom>
              <a:solidFill>
                <a:srgbClr val="e84987"/>
              </a:solidFill>
              <a:ln>
                <a:noFill/>
              </a:ln>
            </p:spPr>
            <p:style>
              <a:lnRef idx="0"/>
              <a:fillRef idx="0"/>
              <a:effectRef idx="0"/>
              <a:fontRef idx="minor"/>
            </p:style>
          </p:sp>
          <p:sp>
            <p:nvSpPr>
              <p:cNvPr id="1349" name="CustomShape 35"/>
              <p:cNvSpPr/>
              <p:nvPr/>
            </p:nvSpPr>
            <p:spPr>
              <a:xfrm>
                <a:off x="7594920" y="1114560"/>
                <a:ext cx="8064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séquence Paiement</a:t>
            </a:r>
            <a:endParaRPr b="0" lang="fr-FR" sz="2500" spc="-1" strike="noStrike">
              <a:latin typeface="Arial"/>
            </a:endParaRPr>
          </a:p>
        </p:txBody>
      </p:sp>
      <p:sp>
        <p:nvSpPr>
          <p:cNvPr id="1351"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52" name="Group 3"/>
          <p:cNvGrpSpPr/>
          <p:nvPr/>
        </p:nvGrpSpPr>
        <p:grpSpPr>
          <a:xfrm>
            <a:off x="7839720" y="288360"/>
            <a:ext cx="653760" cy="653760"/>
            <a:chOff x="7839720" y="288360"/>
            <a:chExt cx="653760" cy="653760"/>
          </a:xfrm>
        </p:grpSpPr>
        <p:sp>
          <p:nvSpPr>
            <p:cNvPr id="1353"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54"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55"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56"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57"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58"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59"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60"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61"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62"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63"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64"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65"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66"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67"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68"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69"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70"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371"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372"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373"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374"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375"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376"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377"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28</a:t>
            </a:r>
            <a:endParaRPr b="0" lang="fr-FR" sz="1800" spc="-1" strike="noStrike">
              <a:latin typeface="Arial"/>
            </a:endParaRPr>
          </a:p>
        </p:txBody>
      </p:sp>
      <p:pic>
        <p:nvPicPr>
          <p:cNvPr id="1378" name="" descr=""/>
          <p:cNvPicPr/>
          <p:nvPr/>
        </p:nvPicPr>
        <p:blipFill>
          <a:blip r:embed="rId1"/>
          <a:stretch/>
        </p:blipFill>
        <p:spPr>
          <a:xfrm>
            <a:off x="1080000" y="1015560"/>
            <a:ext cx="6983280" cy="38797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Diagramme de classes</a:t>
            </a:r>
            <a:endParaRPr b="0" lang="fr-FR" sz="2500" spc="-1" strike="noStrike">
              <a:latin typeface="Arial"/>
            </a:endParaRPr>
          </a:p>
        </p:txBody>
      </p:sp>
      <p:sp>
        <p:nvSpPr>
          <p:cNvPr id="1380"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381" name="Group 3"/>
          <p:cNvGrpSpPr/>
          <p:nvPr/>
        </p:nvGrpSpPr>
        <p:grpSpPr>
          <a:xfrm>
            <a:off x="7839720" y="288360"/>
            <a:ext cx="653760" cy="653760"/>
            <a:chOff x="7839720" y="288360"/>
            <a:chExt cx="653760" cy="653760"/>
          </a:xfrm>
        </p:grpSpPr>
        <p:sp>
          <p:nvSpPr>
            <p:cNvPr id="1382"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83"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384"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385"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386"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387"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388"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389"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390"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391"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392"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393"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394"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395"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396"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397"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398"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399"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400"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401"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402"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403"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04"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05"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406"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29</a:t>
            </a:r>
            <a:endParaRPr b="0" lang="fr-FR" sz="1800" spc="-1" strike="noStrike">
              <a:latin typeface="Arial"/>
            </a:endParaRPr>
          </a:p>
        </p:txBody>
      </p:sp>
      <p:pic>
        <p:nvPicPr>
          <p:cNvPr id="1407" name="" descr=""/>
          <p:cNvPicPr/>
          <p:nvPr/>
        </p:nvPicPr>
        <p:blipFill>
          <a:blip r:embed="rId1"/>
          <a:stretch/>
        </p:blipFill>
        <p:spPr>
          <a:xfrm>
            <a:off x="1296000" y="1152000"/>
            <a:ext cx="6551280" cy="3743280"/>
          </a:xfrm>
          <a:prstGeom prst="rect">
            <a:avLst/>
          </a:prstGeom>
          <a:ln>
            <a:noFill/>
          </a:ln>
        </p:spPr>
      </p:pic>
      <p:grpSp>
        <p:nvGrpSpPr>
          <p:cNvPr id="1408" name="Group 29"/>
          <p:cNvGrpSpPr/>
          <p:nvPr/>
        </p:nvGrpSpPr>
        <p:grpSpPr>
          <a:xfrm>
            <a:off x="1296000" y="1006200"/>
            <a:ext cx="6551280" cy="3890160"/>
            <a:chOff x="1296000" y="1006200"/>
            <a:chExt cx="6551280" cy="3890160"/>
          </a:xfrm>
        </p:grpSpPr>
        <p:sp>
          <p:nvSpPr>
            <p:cNvPr id="1409" name="CustomShape 30"/>
            <p:cNvSpPr/>
            <p:nvPr/>
          </p:nvSpPr>
          <p:spPr>
            <a:xfrm>
              <a:off x="1296000" y="100620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410" name="Group 31"/>
            <p:cNvGrpSpPr/>
            <p:nvPr/>
          </p:nvGrpSpPr>
          <p:grpSpPr>
            <a:xfrm>
              <a:off x="1296000" y="1006200"/>
              <a:ext cx="6551280" cy="343440"/>
              <a:chOff x="1296000" y="1006200"/>
              <a:chExt cx="6551280" cy="343440"/>
            </a:xfrm>
          </p:grpSpPr>
          <p:sp>
            <p:nvSpPr>
              <p:cNvPr id="1411" name="CustomShape 32"/>
              <p:cNvSpPr/>
              <p:nvPr/>
            </p:nvSpPr>
            <p:spPr>
              <a:xfrm>
                <a:off x="1296000" y="1006200"/>
                <a:ext cx="6551280" cy="343440"/>
              </a:xfrm>
              <a:prstGeom prst="rect">
                <a:avLst/>
              </a:prstGeom>
              <a:solidFill>
                <a:srgbClr val="ffffff"/>
              </a:solidFill>
              <a:ln w="28440">
                <a:solidFill>
                  <a:srgbClr val="84bde7"/>
                </a:solidFill>
                <a:round/>
              </a:ln>
            </p:spPr>
            <p:style>
              <a:lnRef idx="0"/>
              <a:fillRef idx="0"/>
              <a:effectRef idx="0"/>
              <a:fontRef idx="minor"/>
            </p:style>
          </p:sp>
          <p:sp>
            <p:nvSpPr>
              <p:cNvPr id="1412" name="CustomShape 33"/>
              <p:cNvSpPr/>
              <p:nvPr/>
            </p:nvSpPr>
            <p:spPr>
              <a:xfrm>
                <a:off x="7349040" y="1114920"/>
                <a:ext cx="83160" cy="126000"/>
              </a:xfrm>
              <a:prstGeom prst="ellipse">
                <a:avLst/>
              </a:prstGeom>
              <a:solidFill>
                <a:srgbClr val="e84987"/>
              </a:solidFill>
              <a:ln>
                <a:noFill/>
              </a:ln>
            </p:spPr>
            <p:style>
              <a:lnRef idx="0"/>
              <a:fillRef idx="0"/>
              <a:effectRef idx="0"/>
              <a:fontRef idx="minor"/>
            </p:style>
          </p:sp>
          <p:sp>
            <p:nvSpPr>
              <p:cNvPr id="1413" name="CustomShape 34"/>
              <p:cNvSpPr/>
              <p:nvPr/>
            </p:nvSpPr>
            <p:spPr>
              <a:xfrm>
                <a:off x="7505640" y="1114920"/>
                <a:ext cx="82080" cy="126000"/>
              </a:xfrm>
              <a:prstGeom prst="ellipse">
                <a:avLst/>
              </a:prstGeom>
              <a:solidFill>
                <a:srgbClr val="e84987"/>
              </a:solidFill>
              <a:ln>
                <a:noFill/>
              </a:ln>
            </p:spPr>
            <p:style>
              <a:lnRef idx="0"/>
              <a:fillRef idx="0"/>
              <a:effectRef idx="0"/>
              <a:fontRef idx="minor"/>
            </p:style>
          </p:sp>
          <p:sp>
            <p:nvSpPr>
              <p:cNvPr id="1414" name="CustomShape 35"/>
              <p:cNvSpPr/>
              <p:nvPr/>
            </p:nvSpPr>
            <p:spPr>
              <a:xfrm>
                <a:off x="7661160" y="111492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312000" y="1440000"/>
            <a:ext cx="5037480" cy="2301480"/>
          </a:xfrm>
          <a:prstGeom prst="ellipse">
            <a:avLst/>
          </a:prstGeom>
          <a:noFill/>
          <a:ln w="28440">
            <a:solidFill>
              <a:srgbClr val="e84987"/>
            </a:solidFill>
            <a:round/>
          </a:ln>
        </p:spPr>
        <p:style>
          <a:lnRef idx="0"/>
          <a:fillRef idx="0"/>
          <a:effectRef idx="0"/>
          <a:fontRef idx="minor"/>
        </p:style>
      </p:sp>
      <p:sp>
        <p:nvSpPr>
          <p:cNvPr id="623" name="CustomShape 2"/>
          <p:cNvSpPr/>
          <p:nvPr/>
        </p:nvSpPr>
        <p:spPr>
          <a:xfrm>
            <a:off x="830880" y="1469880"/>
            <a:ext cx="2206800" cy="2206800"/>
          </a:xfrm>
          <a:prstGeom prst="roundRect">
            <a:avLst>
              <a:gd name="adj" fmla="val 16667"/>
            </a:avLst>
          </a:prstGeom>
          <a:noFill/>
          <a:ln w="28440">
            <a:solidFill>
              <a:srgbClr val="ffffff"/>
            </a:solidFill>
            <a:round/>
          </a:ln>
        </p:spPr>
        <p:style>
          <a:lnRef idx="0"/>
          <a:fillRef idx="0"/>
          <a:effectRef idx="0"/>
          <a:fontRef idx="minor"/>
        </p:style>
      </p:sp>
      <p:sp>
        <p:nvSpPr>
          <p:cNvPr id="624" name="CustomShape 3"/>
          <p:cNvSpPr/>
          <p:nvPr/>
        </p:nvSpPr>
        <p:spPr>
          <a:xfrm>
            <a:off x="3312000" y="1440000"/>
            <a:ext cx="5037480" cy="2301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191919"/>
                </a:solidFill>
                <a:latin typeface="Orbitron"/>
                <a:ea typeface="Orbitron"/>
              </a:rPr>
              <a:t>Introduction</a:t>
            </a:r>
            <a:br/>
            <a:r>
              <a:rPr b="1" lang="en" sz="2500" spc="-1" strike="noStrike">
                <a:solidFill>
                  <a:srgbClr val="191919"/>
                </a:solidFill>
                <a:latin typeface="Orbitron"/>
                <a:ea typeface="Orbitron"/>
              </a:rPr>
              <a:t>Organisme d’accueil</a:t>
            </a:r>
            <a:endParaRPr b="0" lang="fr-FR" sz="2500" spc="-1" strike="noStrike">
              <a:latin typeface="Arial"/>
            </a:endParaRPr>
          </a:p>
        </p:txBody>
      </p:sp>
      <p:sp>
        <p:nvSpPr>
          <p:cNvPr id="625" name="CustomShape 4"/>
          <p:cNvSpPr/>
          <p:nvPr/>
        </p:nvSpPr>
        <p:spPr>
          <a:xfrm>
            <a:off x="830880" y="1711080"/>
            <a:ext cx="2206800" cy="1724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01</a:t>
            </a:r>
            <a:endParaRPr b="0" lang="fr-FR" sz="8500" spc="-1" strike="noStrike">
              <a:latin typeface="Arial"/>
            </a:endParaRPr>
          </a:p>
        </p:txBody>
      </p:sp>
      <p:sp>
        <p:nvSpPr>
          <p:cNvPr id="626" name="CustomShape 5"/>
          <p:cNvSpPr/>
          <p:nvPr/>
        </p:nvSpPr>
        <p:spPr>
          <a:xfrm>
            <a:off x="7866360" y="4065480"/>
            <a:ext cx="561600" cy="630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627" name="Group 6"/>
          <p:cNvGrpSpPr/>
          <p:nvPr/>
        </p:nvGrpSpPr>
        <p:grpSpPr>
          <a:xfrm>
            <a:off x="713160" y="444960"/>
            <a:ext cx="7714800" cy="4248000"/>
            <a:chOff x="713160" y="444960"/>
            <a:chExt cx="7714800" cy="4248000"/>
          </a:xfrm>
        </p:grpSpPr>
        <p:sp>
          <p:nvSpPr>
            <p:cNvPr id="628" name="CustomShape 7"/>
            <p:cNvSpPr/>
            <p:nvPr/>
          </p:nvSpPr>
          <p:spPr>
            <a:xfrm>
              <a:off x="713160" y="4587840"/>
              <a:ext cx="105120" cy="105120"/>
            </a:xfrm>
            <a:prstGeom prst="rect">
              <a:avLst/>
            </a:prstGeom>
            <a:solidFill>
              <a:srgbClr val="ffffff"/>
            </a:solidFill>
            <a:ln w="19080">
              <a:solidFill>
                <a:srgbClr val="ffffff"/>
              </a:solidFill>
              <a:round/>
            </a:ln>
          </p:spPr>
          <p:style>
            <a:lnRef idx="0"/>
            <a:fillRef idx="0"/>
            <a:effectRef idx="0"/>
            <a:fontRef idx="minor"/>
          </p:style>
        </p:sp>
        <p:sp>
          <p:nvSpPr>
            <p:cNvPr id="629" name="CustomShape 8"/>
            <p:cNvSpPr/>
            <p:nvPr/>
          </p:nvSpPr>
          <p:spPr>
            <a:xfrm>
              <a:off x="8322840" y="444960"/>
              <a:ext cx="105120" cy="10512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1296000" y="216000"/>
            <a:ext cx="654300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t>
            </a:r>
            <a:r>
              <a:rPr b="1" lang="en" sz="1800" spc="-1" strike="noStrike">
                <a:solidFill>
                  <a:srgbClr val="e84987"/>
                </a:solidFill>
                <a:latin typeface="Orbitron"/>
                <a:ea typeface="Assistant Medium"/>
              </a:rPr>
              <a:t>bibliothèque JavaScript</a:t>
            </a:r>
            <a:endParaRPr b="0" lang="fr-FR" sz="1800" spc="-1" strike="noStrike">
              <a:latin typeface="Arial"/>
            </a:endParaRPr>
          </a:p>
        </p:txBody>
      </p:sp>
      <p:sp>
        <p:nvSpPr>
          <p:cNvPr id="1416"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417" name="Group 3"/>
          <p:cNvGrpSpPr/>
          <p:nvPr/>
        </p:nvGrpSpPr>
        <p:grpSpPr>
          <a:xfrm>
            <a:off x="7839720" y="288360"/>
            <a:ext cx="653760" cy="653760"/>
            <a:chOff x="7839720" y="288360"/>
            <a:chExt cx="653760" cy="653760"/>
          </a:xfrm>
        </p:grpSpPr>
        <p:sp>
          <p:nvSpPr>
            <p:cNvPr id="1418"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19"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20"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421"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422"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423"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424"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425"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426"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427"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428"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429"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430"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431"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432"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433"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434"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435"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436"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437"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438"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439"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40"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41"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442"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30</a:t>
            </a:r>
            <a:endParaRPr b="0" lang="fr-FR" sz="1800" spc="-1" strike="noStrike">
              <a:latin typeface="Arial"/>
            </a:endParaRPr>
          </a:p>
        </p:txBody>
      </p:sp>
      <p:pic>
        <p:nvPicPr>
          <p:cNvPr id="1443" name="" descr=""/>
          <p:cNvPicPr/>
          <p:nvPr/>
        </p:nvPicPr>
        <p:blipFill>
          <a:blip r:embed="rId1"/>
          <a:stretch/>
        </p:blipFill>
        <p:spPr>
          <a:xfrm>
            <a:off x="720000" y="3168000"/>
            <a:ext cx="951120" cy="791280"/>
          </a:xfrm>
          <a:prstGeom prst="rect">
            <a:avLst/>
          </a:prstGeom>
          <a:ln>
            <a:noFill/>
          </a:ln>
        </p:spPr>
      </p:pic>
      <p:pic>
        <p:nvPicPr>
          <p:cNvPr id="1444" name="" descr=""/>
          <p:cNvPicPr/>
          <p:nvPr/>
        </p:nvPicPr>
        <p:blipFill>
          <a:blip r:embed="rId2"/>
          <a:stretch/>
        </p:blipFill>
        <p:spPr>
          <a:xfrm>
            <a:off x="6638760" y="1284480"/>
            <a:ext cx="1856520" cy="765360"/>
          </a:xfrm>
          <a:prstGeom prst="rect">
            <a:avLst/>
          </a:prstGeom>
          <a:ln>
            <a:noFill/>
          </a:ln>
        </p:spPr>
      </p:pic>
      <p:pic>
        <p:nvPicPr>
          <p:cNvPr id="1445" name="" descr=""/>
          <p:cNvPicPr/>
          <p:nvPr/>
        </p:nvPicPr>
        <p:blipFill>
          <a:blip r:embed="rId3"/>
          <a:stretch/>
        </p:blipFill>
        <p:spPr>
          <a:xfrm>
            <a:off x="6696000" y="2088000"/>
            <a:ext cx="1799280" cy="729000"/>
          </a:xfrm>
          <a:prstGeom prst="rect">
            <a:avLst/>
          </a:prstGeom>
          <a:ln>
            <a:noFill/>
          </a:ln>
        </p:spPr>
      </p:pic>
      <p:pic>
        <p:nvPicPr>
          <p:cNvPr id="1446" name="" descr=""/>
          <p:cNvPicPr/>
          <p:nvPr/>
        </p:nvPicPr>
        <p:blipFill>
          <a:blip r:embed="rId4"/>
          <a:stretch/>
        </p:blipFill>
        <p:spPr>
          <a:xfrm>
            <a:off x="576000" y="2160000"/>
            <a:ext cx="1367280" cy="865800"/>
          </a:xfrm>
          <a:prstGeom prst="rect">
            <a:avLst/>
          </a:prstGeom>
          <a:ln>
            <a:noFill/>
          </a:ln>
        </p:spPr>
      </p:pic>
      <p:pic>
        <p:nvPicPr>
          <p:cNvPr id="1447" name="" descr=""/>
          <p:cNvPicPr/>
          <p:nvPr/>
        </p:nvPicPr>
        <p:blipFill>
          <a:blip r:embed="rId5"/>
          <a:stretch/>
        </p:blipFill>
        <p:spPr>
          <a:xfrm>
            <a:off x="2664000" y="3670560"/>
            <a:ext cx="935280" cy="1008720"/>
          </a:xfrm>
          <a:prstGeom prst="rect">
            <a:avLst/>
          </a:prstGeom>
          <a:ln>
            <a:noFill/>
          </a:ln>
        </p:spPr>
      </p:pic>
      <p:pic>
        <p:nvPicPr>
          <p:cNvPr id="1448" name="" descr=""/>
          <p:cNvPicPr/>
          <p:nvPr/>
        </p:nvPicPr>
        <p:blipFill>
          <a:blip r:embed="rId6"/>
          <a:stretch/>
        </p:blipFill>
        <p:spPr>
          <a:xfrm>
            <a:off x="4232880" y="3672000"/>
            <a:ext cx="878400" cy="1008720"/>
          </a:xfrm>
          <a:prstGeom prst="rect">
            <a:avLst/>
          </a:prstGeom>
          <a:ln>
            <a:noFill/>
          </a:ln>
        </p:spPr>
      </p:pic>
      <p:pic>
        <p:nvPicPr>
          <p:cNvPr id="1449" name="" descr=""/>
          <p:cNvPicPr/>
          <p:nvPr/>
        </p:nvPicPr>
        <p:blipFill>
          <a:blip r:embed="rId7"/>
          <a:stretch/>
        </p:blipFill>
        <p:spPr>
          <a:xfrm>
            <a:off x="5616000" y="3672000"/>
            <a:ext cx="935280" cy="1007280"/>
          </a:xfrm>
          <a:prstGeom prst="rect">
            <a:avLst/>
          </a:prstGeom>
          <a:ln>
            <a:noFill/>
          </a:ln>
        </p:spPr>
      </p:pic>
      <p:sp>
        <p:nvSpPr>
          <p:cNvPr id="1450" name="CustomShape 29"/>
          <p:cNvSpPr/>
          <p:nvPr/>
        </p:nvSpPr>
        <p:spPr>
          <a:xfrm>
            <a:off x="3744000" y="2088000"/>
            <a:ext cx="1439280" cy="1007280"/>
          </a:xfrm>
          <a:prstGeom prst="rect">
            <a:avLst/>
          </a:prstGeom>
          <a:solidFill>
            <a:srgbClr val="ffffff"/>
          </a:solidFill>
          <a:ln>
            <a:solidFill>
              <a:srgbClr val="ffffff"/>
            </a:solidFill>
          </a:ln>
        </p:spPr>
        <p:style>
          <a:lnRef idx="0"/>
          <a:fillRef idx="0"/>
          <a:effectRef idx="0"/>
          <a:fontRef idx="minor"/>
        </p:style>
      </p:sp>
      <p:pic>
        <p:nvPicPr>
          <p:cNvPr id="1451" name="" descr=""/>
          <p:cNvPicPr/>
          <p:nvPr/>
        </p:nvPicPr>
        <p:blipFill>
          <a:blip r:embed="rId8"/>
          <a:stretch/>
        </p:blipFill>
        <p:spPr>
          <a:xfrm>
            <a:off x="3744000" y="2088000"/>
            <a:ext cx="1439280" cy="1007280"/>
          </a:xfrm>
          <a:prstGeom prst="rect">
            <a:avLst/>
          </a:prstGeom>
          <a:ln>
            <a:noFill/>
          </a:ln>
        </p:spPr>
      </p:pic>
      <p:pic>
        <p:nvPicPr>
          <p:cNvPr id="1452" name="" descr=""/>
          <p:cNvPicPr/>
          <p:nvPr/>
        </p:nvPicPr>
        <p:blipFill>
          <a:blip r:embed="rId9"/>
          <a:stretch/>
        </p:blipFill>
        <p:spPr>
          <a:xfrm>
            <a:off x="2880000" y="1296000"/>
            <a:ext cx="3095280" cy="561600"/>
          </a:xfrm>
          <a:prstGeom prst="rect">
            <a:avLst/>
          </a:prstGeom>
          <a:ln>
            <a:noFill/>
          </a:ln>
        </p:spPr>
      </p:pic>
      <p:pic>
        <p:nvPicPr>
          <p:cNvPr id="1453" name="" descr=""/>
          <p:cNvPicPr/>
          <p:nvPr/>
        </p:nvPicPr>
        <p:blipFill>
          <a:blip r:embed="rId10"/>
          <a:stretch/>
        </p:blipFill>
        <p:spPr>
          <a:xfrm>
            <a:off x="576000" y="1296000"/>
            <a:ext cx="1871280" cy="6955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CustomShape 1"/>
          <p:cNvSpPr/>
          <p:nvPr/>
        </p:nvSpPr>
        <p:spPr>
          <a:xfrm>
            <a:off x="1296000" y="216000"/>
            <a:ext cx="654300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Orbitron"/>
                <a:ea typeface="Assistant Medium"/>
              </a:rPr>
              <a:t>Choix techniques: A</a:t>
            </a:r>
            <a:r>
              <a:rPr b="1" lang="en" sz="1800" spc="-1" strike="noStrike">
                <a:solidFill>
                  <a:srgbClr val="e84987"/>
                </a:solidFill>
                <a:latin typeface="Orbitron"/>
                <a:ea typeface="Assistant Medium"/>
              </a:rPr>
              <a:t>pplication Web</a:t>
            </a:r>
            <a:endParaRPr b="0" lang="fr-FR" sz="1800" spc="-1" strike="noStrike">
              <a:latin typeface="Arial"/>
            </a:endParaRPr>
          </a:p>
        </p:txBody>
      </p:sp>
      <p:sp>
        <p:nvSpPr>
          <p:cNvPr id="1455"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456" name="Group 3"/>
          <p:cNvGrpSpPr/>
          <p:nvPr/>
        </p:nvGrpSpPr>
        <p:grpSpPr>
          <a:xfrm>
            <a:off x="7839720" y="288360"/>
            <a:ext cx="653760" cy="653760"/>
            <a:chOff x="7839720" y="288360"/>
            <a:chExt cx="653760" cy="653760"/>
          </a:xfrm>
        </p:grpSpPr>
        <p:sp>
          <p:nvSpPr>
            <p:cNvPr id="1457"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58"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459"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460"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461"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462"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463"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464"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465"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466"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467"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468"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469"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470"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471"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472"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473"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474"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475"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476"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477"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478"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479"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480"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481"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31</a:t>
            </a:r>
            <a:endParaRPr b="0" lang="fr-FR" sz="1800" spc="-1" strike="noStrike">
              <a:latin typeface="Arial"/>
            </a:endParaRPr>
          </a:p>
        </p:txBody>
      </p:sp>
      <p:pic>
        <p:nvPicPr>
          <p:cNvPr id="1482" name="" descr=""/>
          <p:cNvPicPr/>
          <p:nvPr/>
        </p:nvPicPr>
        <p:blipFill>
          <a:blip r:embed="rId1"/>
          <a:stretch/>
        </p:blipFill>
        <p:spPr>
          <a:xfrm>
            <a:off x="3553200" y="1261440"/>
            <a:ext cx="1904040" cy="1027800"/>
          </a:xfrm>
          <a:prstGeom prst="rect">
            <a:avLst/>
          </a:prstGeom>
          <a:ln>
            <a:noFill/>
          </a:ln>
        </p:spPr>
      </p:pic>
      <p:pic>
        <p:nvPicPr>
          <p:cNvPr id="1483" name="" descr=""/>
          <p:cNvPicPr/>
          <p:nvPr/>
        </p:nvPicPr>
        <p:blipFill>
          <a:blip r:embed="rId2"/>
          <a:stretch/>
        </p:blipFill>
        <p:spPr>
          <a:xfrm>
            <a:off x="648000" y="2551320"/>
            <a:ext cx="2518920" cy="903960"/>
          </a:xfrm>
          <a:prstGeom prst="rect">
            <a:avLst/>
          </a:prstGeom>
          <a:ln>
            <a:noFill/>
          </a:ln>
        </p:spPr>
      </p:pic>
      <p:pic>
        <p:nvPicPr>
          <p:cNvPr id="1484" name="" descr=""/>
          <p:cNvPicPr/>
          <p:nvPr/>
        </p:nvPicPr>
        <p:blipFill>
          <a:blip r:embed="rId3"/>
          <a:stretch/>
        </p:blipFill>
        <p:spPr>
          <a:xfrm>
            <a:off x="684000" y="1512000"/>
            <a:ext cx="1331280" cy="823680"/>
          </a:xfrm>
          <a:prstGeom prst="rect">
            <a:avLst/>
          </a:prstGeom>
          <a:ln>
            <a:noFill/>
          </a:ln>
        </p:spPr>
      </p:pic>
      <p:pic>
        <p:nvPicPr>
          <p:cNvPr id="1485" name="" descr=""/>
          <p:cNvPicPr/>
          <p:nvPr/>
        </p:nvPicPr>
        <p:blipFill>
          <a:blip r:embed="rId4"/>
          <a:stretch/>
        </p:blipFill>
        <p:spPr>
          <a:xfrm>
            <a:off x="7200000" y="1440000"/>
            <a:ext cx="1079280" cy="1020240"/>
          </a:xfrm>
          <a:prstGeom prst="rect">
            <a:avLst/>
          </a:prstGeom>
          <a:ln>
            <a:noFill/>
          </a:ln>
        </p:spPr>
      </p:pic>
      <p:pic>
        <p:nvPicPr>
          <p:cNvPr id="1486" name="" descr=""/>
          <p:cNvPicPr/>
          <p:nvPr/>
        </p:nvPicPr>
        <p:blipFill>
          <a:blip r:embed="rId5"/>
          <a:stretch/>
        </p:blipFill>
        <p:spPr>
          <a:xfrm>
            <a:off x="7056000" y="2736000"/>
            <a:ext cx="1223280" cy="863280"/>
          </a:xfrm>
          <a:prstGeom prst="rect">
            <a:avLst/>
          </a:prstGeom>
          <a:ln>
            <a:noFill/>
          </a:ln>
        </p:spPr>
      </p:pic>
      <p:pic>
        <p:nvPicPr>
          <p:cNvPr id="1487" name="" descr=""/>
          <p:cNvPicPr/>
          <p:nvPr/>
        </p:nvPicPr>
        <p:blipFill>
          <a:blip r:embed="rId6"/>
          <a:stretch/>
        </p:blipFill>
        <p:spPr>
          <a:xfrm>
            <a:off x="2664000" y="3670560"/>
            <a:ext cx="935280" cy="1008720"/>
          </a:xfrm>
          <a:prstGeom prst="rect">
            <a:avLst/>
          </a:prstGeom>
          <a:ln>
            <a:noFill/>
          </a:ln>
        </p:spPr>
      </p:pic>
      <p:pic>
        <p:nvPicPr>
          <p:cNvPr id="1488" name="" descr=""/>
          <p:cNvPicPr/>
          <p:nvPr/>
        </p:nvPicPr>
        <p:blipFill>
          <a:blip r:embed="rId7"/>
          <a:stretch/>
        </p:blipFill>
        <p:spPr>
          <a:xfrm>
            <a:off x="4232880" y="3672000"/>
            <a:ext cx="878400" cy="1008720"/>
          </a:xfrm>
          <a:prstGeom prst="rect">
            <a:avLst/>
          </a:prstGeom>
          <a:ln>
            <a:noFill/>
          </a:ln>
        </p:spPr>
      </p:pic>
      <p:pic>
        <p:nvPicPr>
          <p:cNvPr id="1489" name="" descr=""/>
          <p:cNvPicPr/>
          <p:nvPr/>
        </p:nvPicPr>
        <p:blipFill>
          <a:blip r:embed="rId8"/>
          <a:stretch/>
        </p:blipFill>
        <p:spPr>
          <a:xfrm>
            <a:off x="5616000" y="3672000"/>
            <a:ext cx="935280" cy="10072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CustomShape 1"/>
          <p:cNvSpPr/>
          <p:nvPr/>
        </p:nvSpPr>
        <p:spPr>
          <a:xfrm>
            <a:off x="3312000" y="1440000"/>
            <a:ext cx="5037480" cy="2301480"/>
          </a:xfrm>
          <a:prstGeom prst="ellipse">
            <a:avLst/>
          </a:prstGeom>
          <a:noFill/>
          <a:ln w="28440">
            <a:solidFill>
              <a:srgbClr val="e84987"/>
            </a:solidFill>
            <a:round/>
          </a:ln>
        </p:spPr>
        <p:style>
          <a:lnRef idx="0"/>
          <a:fillRef idx="0"/>
          <a:effectRef idx="0"/>
          <a:fontRef idx="minor"/>
        </p:style>
      </p:sp>
      <p:sp>
        <p:nvSpPr>
          <p:cNvPr id="1491" name="CustomShape 2"/>
          <p:cNvSpPr/>
          <p:nvPr/>
        </p:nvSpPr>
        <p:spPr>
          <a:xfrm>
            <a:off x="830880" y="1469880"/>
            <a:ext cx="2206800" cy="2206800"/>
          </a:xfrm>
          <a:prstGeom prst="roundRect">
            <a:avLst>
              <a:gd name="adj" fmla="val 16667"/>
            </a:avLst>
          </a:prstGeom>
          <a:noFill/>
          <a:ln w="28440">
            <a:solidFill>
              <a:srgbClr val="ffffff"/>
            </a:solidFill>
            <a:round/>
          </a:ln>
        </p:spPr>
        <p:style>
          <a:lnRef idx="0"/>
          <a:fillRef idx="0"/>
          <a:effectRef idx="0"/>
          <a:fontRef idx="minor"/>
        </p:style>
      </p:sp>
      <p:sp>
        <p:nvSpPr>
          <p:cNvPr id="1492" name="CustomShape 3"/>
          <p:cNvSpPr/>
          <p:nvPr/>
        </p:nvSpPr>
        <p:spPr>
          <a:xfrm>
            <a:off x="3312000" y="1440000"/>
            <a:ext cx="5037480" cy="2301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800" spc="-1" strike="noStrike">
                <a:solidFill>
                  <a:srgbClr val="000000"/>
                </a:solidFill>
                <a:latin typeface="Assistant Medium"/>
                <a:ea typeface="Assistant Medium"/>
              </a:rPr>
              <a:t>Implementation</a:t>
            </a:r>
            <a:endParaRPr b="0" lang="fr-FR" sz="2800" spc="-1" strike="noStrike">
              <a:latin typeface="Arial"/>
            </a:endParaRPr>
          </a:p>
        </p:txBody>
      </p:sp>
      <p:sp>
        <p:nvSpPr>
          <p:cNvPr id="1493" name="CustomShape 4"/>
          <p:cNvSpPr/>
          <p:nvPr/>
        </p:nvSpPr>
        <p:spPr>
          <a:xfrm>
            <a:off x="830880" y="1711080"/>
            <a:ext cx="2206800" cy="1724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05</a:t>
            </a:r>
            <a:endParaRPr b="0" lang="fr-FR" sz="8500" spc="-1" strike="noStrike">
              <a:latin typeface="Arial"/>
            </a:endParaRPr>
          </a:p>
        </p:txBody>
      </p:sp>
      <p:sp>
        <p:nvSpPr>
          <p:cNvPr id="1494" name="CustomShape 5"/>
          <p:cNvSpPr/>
          <p:nvPr/>
        </p:nvSpPr>
        <p:spPr>
          <a:xfrm>
            <a:off x="7866360" y="4065480"/>
            <a:ext cx="561600" cy="630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1495" name="Group 6"/>
          <p:cNvGrpSpPr/>
          <p:nvPr/>
        </p:nvGrpSpPr>
        <p:grpSpPr>
          <a:xfrm>
            <a:off x="713160" y="444960"/>
            <a:ext cx="7714800" cy="4248000"/>
            <a:chOff x="713160" y="444960"/>
            <a:chExt cx="7714800" cy="4248000"/>
          </a:xfrm>
        </p:grpSpPr>
        <p:sp>
          <p:nvSpPr>
            <p:cNvPr id="1496" name="CustomShape 7"/>
            <p:cNvSpPr/>
            <p:nvPr/>
          </p:nvSpPr>
          <p:spPr>
            <a:xfrm>
              <a:off x="713160" y="4587840"/>
              <a:ext cx="105120" cy="105120"/>
            </a:xfrm>
            <a:prstGeom prst="rect">
              <a:avLst/>
            </a:prstGeom>
            <a:solidFill>
              <a:srgbClr val="ffffff"/>
            </a:solidFill>
            <a:ln w="19080">
              <a:solidFill>
                <a:srgbClr val="ffffff"/>
              </a:solidFill>
              <a:round/>
            </a:ln>
          </p:spPr>
          <p:style>
            <a:lnRef idx="0"/>
            <a:fillRef idx="0"/>
            <a:effectRef idx="0"/>
            <a:fontRef idx="minor"/>
          </p:style>
        </p:sp>
        <p:sp>
          <p:nvSpPr>
            <p:cNvPr id="1497" name="CustomShape 8"/>
            <p:cNvSpPr/>
            <p:nvPr/>
          </p:nvSpPr>
          <p:spPr>
            <a:xfrm>
              <a:off x="8322840" y="444960"/>
              <a:ext cx="105120" cy="10512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499"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500" name="Group 3"/>
          <p:cNvGrpSpPr/>
          <p:nvPr/>
        </p:nvGrpSpPr>
        <p:grpSpPr>
          <a:xfrm>
            <a:off x="7839720" y="288360"/>
            <a:ext cx="653760" cy="653760"/>
            <a:chOff x="7839720" y="288360"/>
            <a:chExt cx="653760" cy="653760"/>
          </a:xfrm>
        </p:grpSpPr>
        <p:sp>
          <p:nvSpPr>
            <p:cNvPr id="1501"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02"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03"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04"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05"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06"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07"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08"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09"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10"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11"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12"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13"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14"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15"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16"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17"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18"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19"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20"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21"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22"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23"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24"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525"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33</a:t>
            </a:r>
            <a:endParaRPr b="0" lang="fr-FR" sz="1800" spc="-1" strike="noStrike">
              <a:latin typeface="Arial"/>
            </a:endParaRPr>
          </a:p>
        </p:txBody>
      </p:sp>
      <p:pic>
        <p:nvPicPr>
          <p:cNvPr id="1526" name="" descr=""/>
          <p:cNvPicPr/>
          <p:nvPr/>
        </p:nvPicPr>
        <p:blipFill>
          <a:blip r:embed="rId1"/>
          <a:stretch/>
        </p:blipFill>
        <p:spPr>
          <a:xfrm>
            <a:off x="1296360" y="1296000"/>
            <a:ext cx="6551280" cy="3600720"/>
          </a:xfrm>
          <a:prstGeom prst="rect">
            <a:avLst/>
          </a:prstGeom>
          <a:ln>
            <a:noFill/>
          </a:ln>
        </p:spPr>
      </p:pic>
      <p:grpSp>
        <p:nvGrpSpPr>
          <p:cNvPr id="1527" name="Group 29"/>
          <p:cNvGrpSpPr/>
          <p:nvPr/>
        </p:nvGrpSpPr>
        <p:grpSpPr>
          <a:xfrm>
            <a:off x="1296360" y="1006560"/>
            <a:ext cx="6551280" cy="3890160"/>
            <a:chOff x="1296360" y="1006560"/>
            <a:chExt cx="6551280" cy="3890160"/>
          </a:xfrm>
        </p:grpSpPr>
        <p:sp>
          <p:nvSpPr>
            <p:cNvPr id="1528" name="CustomShape 30"/>
            <p:cNvSpPr/>
            <p:nvPr/>
          </p:nvSpPr>
          <p:spPr>
            <a:xfrm>
              <a:off x="1296360" y="100656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529" name="Group 31"/>
            <p:cNvGrpSpPr/>
            <p:nvPr/>
          </p:nvGrpSpPr>
          <p:grpSpPr>
            <a:xfrm>
              <a:off x="1296360" y="1006560"/>
              <a:ext cx="6551280" cy="343440"/>
              <a:chOff x="1296360" y="1006560"/>
              <a:chExt cx="6551280" cy="343440"/>
            </a:xfrm>
          </p:grpSpPr>
          <p:sp>
            <p:nvSpPr>
              <p:cNvPr id="1530" name="CustomShape 32"/>
              <p:cNvSpPr/>
              <p:nvPr/>
            </p:nvSpPr>
            <p:spPr>
              <a:xfrm>
                <a:off x="1296360" y="1006560"/>
                <a:ext cx="6551280" cy="343440"/>
              </a:xfrm>
              <a:prstGeom prst="rect">
                <a:avLst/>
              </a:prstGeom>
              <a:solidFill>
                <a:srgbClr val="ffffff"/>
              </a:solidFill>
              <a:ln w="28440">
                <a:solidFill>
                  <a:srgbClr val="84bde7"/>
                </a:solidFill>
                <a:round/>
              </a:ln>
            </p:spPr>
            <p:style>
              <a:lnRef idx="0"/>
              <a:fillRef idx="0"/>
              <a:effectRef idx="0"/>
              <a:fontRef idx="minor"/>
            </p:style>
          </p:sp>
          <p:sp>
            <p:nvSpPr>
              <p:cNvPr id="1531" name="CustomShape 33"/>
              <p:cNvSpPr/>
              <p:nvPr/>
            </p:nvSpPr>
            <p:spPr>
              <a:xfrm>
                <a:off x="7349400" y="1115280"/>
                <a:ext cx="83160" cy="126000"/>
              </a:xfrm>
              <a:prstGeom prst="ellipse">
                <a:avLst/>
              </a:prstGeom>
              <a:solidFill>
                <a:srgbClr val="e84987"/>
              </a:solidFill>
              <a:ln>
                <a:noFill/>
              </a:ln>
            </p:spPr>
            <p:style>
              <a:lnRef idx="0"/>
              <a:fillRef idx="0"/>
              <a:effectRef idx="0"/>
              <a:fontRef idx="minor"/>
            </p:style>
          </p:sp>
          <p:sp>
            <p:nvSpPr>
              <p:cNvPr id="1532" name="CustomShape 34"/>
              <p:cNvSpPr/>
              <p:nvPr/>
            </p:nvSpPr>
            <p:spPr>
              <a:xfrm>
                <a:off x="7506000" y="1115280"/>
                <a:ext cx="82080" cy="126000"/>
              </a:xfrm>
              <a:prstGeom prst="ellipse">
                <a:avLst/>
              </a:prstGeom>
              <a:solidFill>
                <a:srgbClr val="e84987"/>
              </a:solidFill>
              <a:ln>
                <a:noFill/>
              </a:ln>
            </p:spPr>
            <p:style>
              <a:lnRef idx="0"/>
              <a:fillRef idx="0"/>
              <a:effectRef idx="0"/>
              <a:fontRef idx="minor"/>
            </p:style>
          </p:sp>
          <p:sp>
            <p:nvSpPr>
              <p:cNvPr id="1533" name="CustomShape 35"/>
              <p:cNvSpPr/>
              <p:nvPr/>
            </p:nvSpPr>
            <p:spPr>
              <a:xfrm>
                <a:off x="7661520" y="111528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535"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536" name="Group 3"/>
          <p:cNvGrpSpPr/>
          <p:nvPr/>
        </p:nvGrpSpPr>
        <p:grpSpPr>
          <a:xfrm>
            <a:off x="7839720" y="288360"/>
            <a:ext cx="653760" cy="653760"/>
            <a:chOff x="7839720" y="288360"/>
            <a:chExt cx="653760" cy="653760"/>
          </a:xfrm>
        </p:grpSpPr>
        <p:sp>
          <p:nvSpPr>
            <p:cNvPr id="1537"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38"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39"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40"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41"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42"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43"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44"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45"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46"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47"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48"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49"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50"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51"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52"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53"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54"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55"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56"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57"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58"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59"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60"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561"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34</a:t>
            </a:r>
            <a:endParaRPr b="0" lang="fr-FR" sz="1800" spc="-1" strike="noStrike">
              <a:latin typeface="Arial"/>
            </a:endParaRPr>
          </a:p>
        </p:txBody>
      </p:sp>
      <p:pic>
        <p:nvPicPr>
          <p:cNvPr id="1562" name="" descr=""/>
          <p:cNvPicPr/>
          <p:nvPr/>
        </p:nvPicPr>
        <p:blipFill>
          <a:blip r:embed="rId1"/>
          <a:stretch/>
        </p:blipFill>
        <p:spPr>
          <a:xfrm>
            <a:off x="1296360" y="1296000"/>
            <a:ext cx="6551280" cy="3600720"/>
          </a:xfrm>
          <a:prstGeom prst="rect">
            <a:avLst/>
          </a:prstGeom>
          <a:ln>
            <a:noFill/>
          </a:ln>
        </p:spPr>
      </p:pic>
      <p:grpSp>
        <p:nvGrpSpPr>
          <p:cNvPr id="1563" name="Group 29"/>
          <p:cNvGrpSpPr/>
          <p:nvPr/>
        </p:nvGrpSpPr>
        <p:grpSpPr>
          <a:xfrm>
            <a:off x="1296720" y="1006920"/>
            <a:ext cx="6551280" cy="3890160"/>
            <a:chOff x="1296720" y="1006920"/>
            <a:chExt cx="6551280" cy="3890160"/>
          </a:xfrm>
        </p:grpSpPr>
        <p:sp>
          <p:nvSpPr>
            <p:cNvPr id="1564" name="CustomShape 30"/>
            <p:cNvSpPr/>
            <p:nvPr/>
          </p:nvSpPr>
          <p:spPr>
            <a:xfrm>
              <a:off x="1296720" y="100692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565" name="Group 31"/>
            <p:cNvGrpSpPr/>
            <p:nvPr/>
          </p:nvGrpSpPr>
          <p:grpSpPr>
            <a:xfrm>
              <a:off x="1296720" y="1006920"/>
              <a:ext cx="6551280" cy="343440"/>
              <a:chOff x="1296720" y="1006920"/>
              <a:chExt cx="6551280" cy="343440"/>
            </a:xfrm>
          </p:grpSpPr>
          <p:sp>
            <p:nvSpPr>
              <p:cNvPr id="1566" name="CustomShape 32"/>
              <p:cNvSpPr/>
              <p:nvPr/>
            </p:nvSpPr>
            <p:spPr>
              <a:xfrm>
                <a:off x="1296720" y="1006920"/>
                <a:ext cx="6551280" cy="343440"/>
              </a:xfrm>
              <a:prstGeom prst="rect">
                <a:avLst/>
              </a:prstGeom>
              <a:solidFill>
                <a:srgbClr val="ffffff"/>
              </a:solidFill>
              <a:ln w="28440">
                <a:solidFill>
                  <a:srgbClr val="84bde7"/>
                </a:solidFill>
                <a:round/>
              </a:ln>
            </p:spPr>
            <p:style>
              <a:lnRef idx="0"/>
              <a:fillRef idx="0"/>
              <a:effectRef idx="0"/>
              <a:fontRef idx="minor"/>
            </p:style>
          </p:sp>
          <p:sp>
            <p:nvSpPr>
              <p:cNvPr id="1567" name="CustomShape 33"/>
              <p:cNvSpPr/>
              <p:nvPr/>
            </p:nvSpPr>
            <p:spPr>
              <a:xfrm>
                <a:off x="7349760" y="1115640"/>
                <a:ext cx="83160" cy="126000"/>
              </a:xfrm>
              <a:prstGeom prst="ellipse">
                <a:avLst/>
              </a:prstGeom>
              <a:solidFill>
                <a:srgbClr val="e84987"/>
              </a:solidFill>
              <a:ln>
                <a:noFill/>
              </a:ln>
            </p:spPr>
            <p:style>
              <a:lnRef idx="0"/>
              <a:fillRef idx="0"/>
              <a:effectRef idx="0"/>
              <a:fontRef idx="minor"/>
            </p:style>
          </p:sp>
          <p:sp>
            <p:nvSpPr>
              <p:cNvPr id="1568" name="CustomShape 34"/>
              <p:cNvSpPr/>
              <p:nvPr/>
            </p:nvSpPr>
            <p:spPr>
              <a:xfrm>
                <a:off x="7506360" y="1115640"/>
                <a:ext cx="82080" cy="126000"/>
              </a:xfrm>
              <a:prstGeom prst="ellipse">
                <a:avLst/>
              </a:prstGeom>
              <a:solidFill>
                <a:srgbClr val="e84987"/>
              </a:solidFill>
              <a:ln>
                <a:noFill/>
              </a:ln>
            </p:spPr>
            <p:style>
              <a:lnRef idx="0"/>
              <a:fillRef idx="0"/>
              <a:effectRef idx="0"/>
              <a:fontRef idx="minor"/>
            </p:style>
          </p:sp>
          <p:sp>
            <p:nvSpPr>
              <p:cNvPr id="1569" name="CustomShape 35"/>
              <p:cNvSpPr/>
              <p:nvPr/>
            </p:nvSpPr>
            <p:spPr>
              <a:xfrm>
                <a:off x="7661880" y="111564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571"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572" name="Group 3"/>
          <p:cNvGrpSpPr/>
          <p:nvPr/>
        </p:nvGrpSpPr>
        <p:grpSpPr>
          <a:xfrm>
            <a:off x="7839720" y="288360"/>
            <a:ext cx="653760" cy="653760"/>
            <a:chOff x="7839720" y="288360"/>
            <a:chExt cx="653760" cy="653760"/>
          </a:xfrm>
        </p:grpSpPr>
        <p:sp>
          <p:nvSpPr>
            <p:cNvPr id="1573"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74"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575"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576"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577"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578"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579"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580"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581"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582"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583"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584"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585"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586"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587"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588"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589"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590"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591"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592"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593"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594"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595"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596"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597"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35</a:t>
            </a:r>
            <a:endParaRPr b="0" lang="fr-FR" sz="1800" spc="-1" strike="noStrike">
              <a:latin typeface="Arial"/>
            </a:endParaRPr>
          </a:p>
        </p:txBody>
      </p:sp>
      <p:pic>
        <p:nvPicPr>
          <p:cNvPr id="1598" name="" descr=""/>
          <p:cNvPicPr/>
          <p:nvPr/>
        </p:nvPicPr>
        <p:blipFill>
          <a:blip r:embed="rId1"/>
          <a:stretch/>
        </p:blipFill>
        <p:spPr>
          <a:xfrm>
            <a:off x="1140480" y="1351080"/>
            <a:ext cx="2818800" cy="3546000"/>
          </a:xfrm>
          <a:prstGeom prst="rect">
            <a:avLst/>
          </a:prstGeom>
          <a:ln>
            <a:noFill/>
          </a:ln>
        </p:spPr>
      </p:pic>
      <p:grpSp>
        <p:nvGrpSpPr>
          <p:cNvPr id="1599" name="Group 29"/>
          <p:cNvGrpSpPr/>
          <p:nvPr/>
        </p:nvGrpSpPr>
        <p:grpSpPr>
          <a:xfrm>
            <a:off x="1140840" y="1007280"/>
            <a:ext cx="2818800" cy="3890160"/>
            <a:chOff x="1140840" y="1007280"/>
            <a:chExt cx="2818800" cy="3890160"/>
          </a:xfrm>
        </p:grpSpPr>
        <p:sp>
          <p:nvSpPr>
            <p:cNvPr id="1600" name="CustomShape 30"/>
            <p:cNvSpPr/>
            <p:nvPr/>
          </p:nvSpPr>
          <p:spPr>
            <a:xfrm>
              <a:off x="1140840" y="1007280"/>
              <a:ext cx="2818800" cy="3890160"/>
            </a:xfrm>
            <a:prstGeom prst="roundRect">
              <a:avLst>
                <a:gd name="adj" fmla="val 4674"/>
              </a:avLst>
            </a:prstGeom>
            <a:noFill/>
            <a:ln w="28440">
              <a:solidFill>
                <a:srgbClr val="84bde7"/>
              </a:solidFill>
              <a:round/>
            </a:ln>
          </p:spPr>
          <p:style>
            <a:lnRef idx="0"/>
            <a:fillRef idx="0"/>
            <a:effectRef idx="0"/>
            <a:fontRef idx="minor"/>
          </p:style>
        </p:sp>
        <p:grpSp>
          <p:nvGrpSpPr>
            <p:cNvPr id="1601" name="Group 31"/>
            <p:cNvGrpSpPr/>
            <p:nvPr/>
          </p:nvGrpSpPr>
          <p:grpSpPr>
            <a:xfrm>
              <a:off x="1140840" y="1007280"/>
              <a:ext cx="2818800" cy="343440"/>
              <a:chOff x="1140840" y="1007280"/>
              <a:chExt cx="2818800" cy="343440"/>
            </a:xfrm>
          </p:grpSpPr>
          <p:sp>
            <p:nvSpPr>
              <p:cNvPr id="1602" name="CustomShape 32"/>
              <p:cNvSpPr/>
              <p:nvPr/>
            </p:nvSpPr>
            <p:spPr>
              <a:xfrm>
                <a:off x="1140840" y="1007280"/>
                <a:ext cx="2818800" cy="343440"/>
              </a:xfrm>
              <a:prstGeom prst="rect">
                <a:avLst/>
              </a:prstGeom>
              <a:solidFill>
                <a:srgbClr val="ffffff"/>
              </a:solidFill>
              <a:ln w="28440">
                <a:solidFill>
                  <a:srgbClr val="84bde7"/>
                </a:solidFill>
                <a:round/>
              </a:ln>
            </p:spPr>
            <p:style>
              <a:lnRef idx="0"/>
              <a:fillRef idx="0"/>
              <a:effectRef idx="0"/>
              <a:fontRef idx="minor"/>
            </p:style>
          </p:sp>
          <p:sp>
            <p:nvSpPr>
              <p:cNvPr id="1603" name="CustomShape 33"/>
              <p:cNvSpPr/>
              <p:nvPr/>
            </p:nvSpPr>
            <p:spPr>
              <a:xfrm>
                <a:off x="3745800" y="1116000"/>
                <a:ext cx="35280" cy="126000"/>
              </a:xfrm>
              <a:prstGeom prst="ellipse">
                <a:avLst/>
              </a:prstGeom>
              <a:solidFill>
                <a:srgbClr val="e84987"/>
              </a:solidFill>
              <a:ln>
                <a:noFill/>
              </a:ln>
            </p:spPr>
            <p:style>
              <a:lnRef idx="0"/>
              <a:fillRef idx="0"/>
              <a:effectRef idx="0"/>
              <a:fontRef idx="minor"/>
            </p:style>
          </p:sp>
          <p:sp>
            <p:nvSpPr>
              <p:cNvPr id="1604" name="CustomShape 34"/>
              <p:cNvSpPr/>
              <p:nvPr/>
            </p:nvSpPr>
            <p:spPr>
              <a:xfrm>
                <a:off x="3813120" y="1116000"/>
                <a:ext cx="34920" cy="126000"/>
              </a:xfrm>
              <a:prstGeom prst="ellipse">
                <a:avLst/>
              </a:prstGeom>
              <a:solidFill>
                <a:srgbClr val="e84987"/>
              </a:solidFill>
              <a:ln>
                <a:noFill/>
              </a:ln>
            </p:spPr>
            <p:style>
              <a:lnRef idx="0"/>
              <a:fillRef idx="0"/>
              <a:effectRef idx="0"/>
              <a:fontRef idx="minor"/>
            </p:style>
          </p:sp>
          <p:sp>
            <p:nvSpPr>
              <p:cNvPr id="1605" name="CustomShape 35"/>
              <p:cNvSpPr/>
              <p:nvPr/>
            </p:nvSpPr>
            <p:spPr>
              <a:xfrm>
                <a:off x="3880080" y="1116000"/>
                <a:ext cx="35280" cy="126000"/>
              </a:xfrm>
              <a:prstGeom prst="ellipse">
                <a:avLst/>
              </a:prstGeom>
              <a:solidFill>
                <a:srgbClr val="e84987"/>
              </a:solidFill>
              <a:ln>
                <a:noFill/>
              </a:ln>
            </p:spPr>
            <p:style>
              <a:lnRef idx="0"/>
              <a:fillRef idx="0"/>
              <a:effectRef idx="0"/>
              <a:fontRef idx="minor"/>
            </p:style>
          </p:sp>
        </p:grpSp>
      </p:grpSp>
      <p:pic>
        <p:nvPicPr>
          <p:cNvPr id="1606" name="" descr=""/>
          <p:cNvPicPr/>
          <p:nvPr/>
        </p:nvPicPr>
        <p:blipFill>
          <a:blip r:embed="rId2"/>
          <a:stretch/>
        </p:blipFill>
        <p:spPr>
          <a:xfrm>
            <a:off x="4163400" y="1296000"/>
            <a:ext cx="3827880" cy="3565080"/>
          </a:xfrm>
          <a:prstGeom prst="rect">
            <a:avLst/>
          </a:prstGeom>
          <a:ln>
            <a:noFill/>
          </a:ln>
        </p:spPr>
      </p:pic>
      <p:grpSp>
        <p:nvGrpSpPr>
          <p:cNvPr id="1607" name="Group 36"/>
          <p:cNvGrpSpPr/>
          <p:nvPr/>
        </p:nvGrpSpPr>
        <p:grpSpPr>
          <a:xfrm>
            <a:off x="4176000" y="1015560"/>
            <a:ext cx="3827880" cy="3890160"/>
            <a:chOff x="4176000" y="1015560"/>
            <a:chExt cx="3827880" cy="3890160"/>
          </a:xfrm>
        </p:grpSpPr>
        <p:sp>
          <p:nvSpPr>
            <p:cNvPr id="1608" name="CustomShape 37"/>
            <p:cNvSpPr/>
            <p:nvPr/>
          </p:nvSpPr>
          <p:spPr>
            <a:xfrm>
              <a:off x="4176000" y="1015560"/>
              <a:ext cx="3827880" cy="3890160"/>
            </a:xfrm>
            <a:prstGeom prst="roundRect">
              <a:avLst>
                <a:gd name="adj" fmla="val 4674"/>
              </a:avLst>
            </a:prstGeom>
            <a:noFill/>
            <a:ln w="28440">
              <a:solidFill>
                <a:srgbClr val="84bde7"/>
              </a:solidFill>
              <a:round/>
            </a:ln>
          </p:spPr>
          <p:style>
            <a:lnRef idx="0"/>
            <a:fillRef idx="0"/>
            <a:effectRef idx="0"/>
            <a:fontRef idx="minor"/>
          </p:style>
        </p:sp>
        <p:grpSp>
          <p:nvGrpSpPr>
            <p:cNvPr id="1609" name="Group 38"/>
            <p:cNvGrpSpPr/>
            <p:nvPr/>
          </p:nvGrpSpPr>
          <p:grpSpPr>
            <a:xfrm>
              <a:off x="4176000" y="1015560"/>
              <a:ext cx="3827880" cy="343440"/>
              <a:chOff x="4176000" y="1015560"/>
              <a:chExt cx="3827880" cy="343440"/>
            </a:xfrm>
          </p:grpSpPr>
          <p:sp>
            <p:nvSpPr>
              <p:cNvPr id="1610" name="CustomShape 39"/>
              <p:cNvSpPr/>
              <p:nvPr/>
            </p:nvSpPr>
            <p:spPr>
              <a:xfrm>
                <a:off x="4176000" y="1015560"/>
                <a:ext cx="3827880" cy="343440"/>
              </a:xfrm>
              <a:prstGeom prst="rect">
                <a:avLst/>
              </a:prstGeom>
              <a:solidFill>
                <a:srgbClr val="ffffff"/>
              </a:solidFill>
              <a:ln w="28440">
                <a:solidFill>
                  <a:srgbClr val="84bde7"/>
                </a:solidFill>
                <a:round/>
              </a:ln>
            </p:spPr>
            <p:style>
              <a:lnRef idx="0"/>
              <a:fillRef idx="0"/>
              <a:effectRef idx="0"/>
              <a:fontRef idx="minor"/>
            </p:style>
          </p:sp>
          <p:sp>
            <p:nvSpPr>
              <p:cNvPr id="1611" name="CustomShape 40"/>
              <p:cNvSpPr/>
              <p:nvPr/>
            </p:nvSpPr>
            <p:spPr>
              <a:xfrm>
                <a:off x="7713360" y="1124280"/>
                <a:ext cx="48240" cy="126000"/>
              </a:xfrm>
              <a:prstGeom prst="ellipse">
                <a:avLst/>
              </a:prstGeom>
              <a:solidFill>
                <a:srgbClr val="e84987"/>
              </a:solidFill>
              <a:ln>
                <a:noFill/>
              </a:ln>
            </p:spPr>
            <p:style>
              <a:lnRef idx="0"/>
              <a:fillRef idx="0"/>
              <a:effectRef idx="0"/>
              <a:fontRef idx="minor"/>
            </p:style>
          </p:sp>
          <p:sp>
            <p:nvSpPr>
              <p:cNvPr id="1612" name="CustomShape 41"/>
              <p:cNvSpPr/>
              <p:nvPr/>
            </p:nvSpPr>
            <p:spPr>
              <a:xfrm>
                <a:off x="7804800" y="1124280"/>
                <a:ext cx="47520" cy="126000"/>
              </a:xfrm>
              <a:prstGeom prst="ellipse">
                <a:avLst/>
              </a:prstGeom>
              <a:solidFill>
                <a:srgbClr val="e84987"/>
              </a:solidFill>
              <a:ln>
                <a:noFill/>
              </a:ln>
            </p:spPr>
            <p:style>
              <a:lnRef idx="0"/>
              <a:fillRef idx="0"/>
              <a:effectRef idx="0"/>
              <a:fontRef idx="minor"/>
            </p:style>
          </p:sp>
          <p:sp>
            <p:nvSpPr>
              <p:cNvPr id="1613" name="CustomShape 42"/>
              <p:cNvSpPr/>
              <p:nvPr/>
            </p:nvSpPr>
            <p:spPr>
              <a:xfrm>
                <a:off x="7895520" y="1124280"/>
                <a:ext cx="4824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4"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15"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16" name="Group 3"/>
          <p:cNvGrpSpPr/>
          <p:nvPr/>
        </p:nvGrpSpPr>
        <p:grpSpPr>
          <a:xfrm>
            <a:off x="7839720" y="288360"/>
            <a:ext cx="653760" cy="653760"/>
            <a:chOff x="7839720" y="288360"/>
            <a:chExt cx="653760" cy="653760"/>
          </a:xfrm>
        </p:grpSpPr>
        <p:sp>
          <p:nvSpPr>
            <p:cNvPr id="1617"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8"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19"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20"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21"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22"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23"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24"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25"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26"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27"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28"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29"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30"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31"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32"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33"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34"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35"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36"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37"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38"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39"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40"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641"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36</a:t>
            </a:r>
            <a:endParaRPr b="0" lang="fr-FR" sz="1800" spc="-1" strike="noStrike">
              <a:latin typeface="Arial"/>
            </a:endParaRPr>
          </a:p>
        </p:txBody>
      </p:sp>
      <p:pic>
        <p:nvPicPr>
          <p:cNvPr id="1642" name="" descr=""/>
          <p:cNvPicPr/>
          <p:nvPr/>
        </p:nvPicPr>
        <p:blipFill>
          <a:blip r:embed="rId1"/>
          <a:stretch/>
        </p:blipFill>
        <p:spPr>
          <a:xfrm>
            <a:off x="1296720" y="1351080"/>
            <a:ext cx="6551280" cy="3546000"/>
          </a:xfrm>
          <a:prstGeom prst="rect">
            <a:avLst/>
          </a:prstGeom>
          <a:ln>
            <a:noFill/>
          </a:ln>
        </p:spPr>
      </p:pic>
      <p:grpSp>
        <p:nvGrpSpPr>
          <p:cNvPr id="1643" name="Group 29"/>
          <p:cNvGrpSpPr/>
          <p:nvPr/>
        </p:nvGrpSpPr>
        <p:grpSpPr>
          <a:xfrm>
            <a:off x="1297080" y="1007280"/>
            <a:ext cx="6551280" cy="3890160"/>
            <a:chOff x="1297080" y="1007280"/>
            <a:chExt cx="6551280" cy="3890160"/>
          </a:xfrm>
        </p:grpSpPr>
        <p:sp>
          <p:nvSpPr>
            <p:cNvPr id="1644" name="CustomShape 30"/>
            <p:cNvSpPr/>
            <p:nvPr/>
          </p:nvSpPr>
          <p:spPr>
            <a:xfrm>
              <a:off x="1297080" y="100728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645" name="Group 31"/>
            <p:cNvGrpSpPr/>
            <p:nvPr/>
          </p:nvGrpSpPr>
          <p:grpSpPr>
            <a:xfrm>
              <a:off x="1297080" y="1007280"/>
              <a:ext cx="6551280" cy="343440"/>
              <a:chOff x="1297080" y="1007280"/>
              <a:chExt cx="6551280" cy="343440"/>
            </a:xfrm>
          </p:grpSpPr>
          <p:sp>
            <p:nvSpPr>
              <p:cNvPr id="1646" name="CustomShape 32"/>
              <p:cNvSpPr/>
              <p:nvPr/>
            </p:nvSpPr>
            <p:spPr>
              <a:xfrm>
                <a:off x="1297080" y="1007280"/>
                <a:ext cx="6551280" cy="343440"/>
              </a:xfrm>
              <a:prstGeom prst="rect">
                <a:avLst/>
              </a:prstGeom>
              <a:solidFill>
                <a:srgbClr val="ffffff"/>
              </a:solidFill>
              <a:ln w="28440">
                <a:solidFill>
                  <a:srgbClr val="84bde7"/>
                </a:solidFill>
                <a:round/>
              </a:ln>
            </p:spPr>
            <p:style>
              <a:lnRef idx="0"/>
              <a:fillRef idx="0"/>
              <a:effectRef idx="0"/>
              <a:fontRef idx="minor"/>
            </p:style>
          </p:sp>
          <p:sp>
            <p:nvSpPr>
              <p:cNvPr id="1647" name="CustomShape 33"/>
              <p:cNvSpPr/>
              <p:nvPr/>
            </p:nvSpPr>
            <p:spPr>
              <a:xfrm>
                <a:off x="7350120" y="1116000"/>
                <a:ext cx="83160" cy="126000"/>
              </a:xfrm>
              <a:prstGeom prst="ellipse">
                <a:avLst/>
              </a:prstGeom>
              <a:solidFill>
                <a:srgbClr val="e84987"/>
              </a:solidFill>
              <a:ln>
                <a:noFill/>
              </a:ln>
            </p:spPr>
            <p:style>
              <a:lnRef idx="0"/>
              <a:fillRef idx="0"/>
              <a:effectRef idx="0"/>
              <a:fontRef idx="minor"/>
            </p:style>
          </p:sp>
          <p:sp>
            <p:nvSpPr>
              <p:cNvPr id="1648" name="CustomShape 34"/>
              <p:cNvSpPr/>
              <p:nvPr/>
            </p:nvSpPr>
            <p:spPr>
              <a:xfrm>
                <a:off x="7506720" y="1116000"/>
                <a:ext cx="82080" cy="126000"/>
              </a:xfrm>
              <a:prstGeom prst="ellipse">
                <a:avLst/>
              </a:prstGeom>
              <a:solidFill>
                <a:srgbClr val="e84987"/>
              </a:solidFill>
              <a:ln>
                <a:noFill/>
              </a:ln>
            </p:spPr>
            <p:style>
              <a:lnRef idx="0"/>
              <a:fillRef idx="0"/>
              <a:effectRef idx="0"/>
              <a:fontRef idx="minor"/>
            </p:style>
          </p:sp>
          <p:sp>
            <p:nvSpPr>
              <p:cNvPr id="1649" name="CustomShape 35"/>
              <p:cNvSpPr/>
              <p:nvPr/>
            </p:nvSpPr>
            <p:spPr>
              <a:xfrm>
                <a:off x="7662240" y="111600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51"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52" name="Group 3"/>
          <p:cNvGrpSpPr/>
          <p:nvPr/>
        </p:nvGrpSpPr>
        <p:grpSpPr>
          <a:xfrm>
            <a:off x="7839720" y="288360"/>
            <a:ext cx="653760" cy="653760"/>
            <a:chOff x="7839720" y="288360"/>
            <a:chExt cx="653760" cy="653760"/>
          </a:xfrm>
        </p:grpSpPr>
        <p:sp>
          <p:nvSpPr>
            <p:cNvPr id="1653"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4"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55"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56"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57"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58"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59"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60"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61"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62"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63"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664"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665"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666"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667"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668"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669"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670"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671"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672"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673"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674"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675"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676"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677"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37</a:t>
            </a:r>
            <a:endParaRPr b="0" lang="fr-FR" sz="1800" spc="-1" strike="noStrike">
              <a:latin typeface="Arial"/>
            </a:endParaRPr>
          </a:p>
        </p:txBody>
      </p:sp>
      <p:pic>
        <p:nvPicPr>
          <p:cNvPr id="1678" name="" descr=""/>
          <p:cNvPicPr/>
          <p:nvPr/>
        </p:nvPicPr>
        <p:blipFill>
          <a:blip r:embed="rId1"/>
          <a:stretch/>
        </p:blipFill>
        <p:spPr>
          <a:xfrm>
            <a:off x="1297080" y="1351440"/>
            <a:ext cx="6551280" cy="3529080"/>
          </a:xfrm>
          <a:prstGeom prst="rect">
            <a:avLst/>
          </a:prstGeom>
          <a:ln>
            <a:noFill/>
          </a:ln>
        </p:spPr>
      </p:pic>
      <p:grpSp>
        <p:nvGrpSpPr>
          <p:cNvPr id="1679" name="Group 29"/>
          <p:cNvGrpSpPr/>
          <p:nvPr/>
        </p:nvGrpSpPr>
        <p:grpSpPr>
          <a:xfrm>
            <a:off x="1297440" y="1007640"/>
            <a:ext cx="6551280" cy="3890160"/>
            <a:chOff x="1297440" y="1007640"/>
            <a:chExt cx="6551280" cy="3890160"/>
          </a:xfrm>
        </p:grpSpPr>
        <p:sp>
          <p:nvSpPr>
            <p:cNvPr id="1680" name="CustomShape 30"/>
            <p:cNvSpPr/>
            <p:nvPr/>
          </p:nvSpPr>
          <p:spPr>
            <a:xfrm>
              <a:off x="1297440" y="100764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681" name="Group 31"/>
            <p:cNvGrpSpPr/>
            <p:nvPr/>
          </p:nvGrpSpPr>
          <p:grpSpPr>
            <a:xfrm>
              <a:off x="1297440" y="1007640"/>
              <a:ext cx="6551280" cy="343440"/>
              <a:chOff x="1297440" y="1007640"/>
              <a:chExt cx="6551280" cy="343440"/>
            </a:xfrm>
          </p:grpSpPr>
          <p:sp>
            <p:nvSpPr>
              <p:cNvPr id="1682" name="CustomShape 32"/>
              <p:cNvSpPr/>
              <p:nvPr/>
            </p:nvSpPr>
            <p:spPr>
              <a:xfrm>
                <a:off x="1297440" y="1007640"/>
                <a:ext cx="6551280" cy="343440"/>
              </a:xfrm>
              <a:prstGeom prst="rect">
                <a:avLst/>
              </a:prstGeom>
              <a:solidFill>
                <a:srgbClr val="ffffff"/>
              </a:solidFill>
              <a:ln w="28440">
                <a:solidFill>
                  <a:srgbClr val="84bde7"/>
                </a:solidFill>
                <a:round/>
              </a:ln>
            </p:spPr>
            <p:style>
              <a:lnRef idx="0"/>
              <a:fillRef idx="0"/>
              <a:effectRef idx="0"/>
              <a:fontRef idx="minor"/>
            </p:style>
          </p:sp>
          <p:sp>
            <p:nvSpPr>
              <p:cNvPr id="1683" name="CustomShape 33"/>
              <p:cNvSpPr/>
              <p:nvPr/>
            </p:nvSpPr>
            <p:spPr>
              <a:xfrm>
                <a:off x="7350480" y="1116360"/>
                <a:ext cx="83160" cy="126000"/>
              </a:xfrm>
              <a:prstGeom prst="ellipse">
                <a:avLst/>
              </a:prstGeom>
              <a:solidFill>
                <a:srgbClr val="e84987"/>
              </a:solidFill>
              <a:ln>
                <a:noFill/>
              </a:ln>
            </p:spPr>
            <p:style>
              <a:lnRef idx="0"/>
              <a:fillRef idx="0"/>
              <a:effectRef idx="0"/>
              <a:fontRef idx="minor"/>
            </p:style>
          </p:sp>
          <p:sp>
            <p:nvSpPr>
              <p:cNvPr id="1684" name="CustomShape 34"/>
              <p:cNvSpPr/>
              <p:nvPr/>
            </p:nvSpPr>
            <p:spPr>
              <a:xfrm>
                <a:off x="7507080" y="1116360"/>
                <a:ext cx="82080" cy="126000"/>
              </a:xfrm>
              <a:prstGeom prst="ellipse">
                <a:avLst/>
              </a:prstGeom>
              <a:solidFill>
                <a:srgbClr val="e84987"/>
              </a:solidFill>
              <a:ln>
                <a:noFill/>
              </a:ln>
            </p:spPr>
            <p:style>
              <a:lnRef idx="0"/>
              <a:fillRef idx="0"/>
              <a:effectRef idx="0"/>
              <a:fontRef idx="minor"/>
            </p:style>
          </p:sp>
          <p:sp>
            <p:nvSpPr>
              <p:cNvPr id="1685" name="CustomShape 35"/>
              <p:cNvSpPr/>
              <p:nvPr/>
            </p:nvSpPr>
            <p:spPr>
              <a:xfrm>
                <a:off x="7662600" y="111636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687"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688" name="Group 3"/>
          <p:cNvGrpSpPr/>
          <p:nvPr/>
        </p:nvGrpSpPr>
        <p:grpSpPr>
          <a:xfrm>
            <a:off x="7839720" y="288360"/>
            <a:ext cx="653760" cy="653760"/>
            <a:chOff x="7839720" y="288360"/>
            <a:chExt cx="653760" cy="653760"/>
          </a:xfrm>
        </p:grpSpPr>
        <p:sp>
          <p:nvSpPr>
            <p:cNvPr id="1689"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90"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691"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692"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693"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694"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695"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696"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697"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698"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699"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00"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01"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02"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03"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04"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05"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06"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07"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08"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09"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10"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11"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12"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713"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38</a:t>
            </a:r>
            <a:endParaRPr b="0" lang="fr-FR" sz="1800" spc="-1" strike="noStrike">
              <a:latin typeface="Arial"/>
            </a:endParaRPr>
          </a:p>
        </p:txBody>
      </p:sp>
      <p:pic>
        <p:nvPicPr>
          <p:cNvPr id="1714" name="" descr=""/>
          <p:cNvPicPr/>
          <p:nvPr/>
        </p:nvPicPr>
        <p:blipFill>
          <a:blip r:embed="rId1"/>
          <a:stretch/>
        </p:blipFill>
        <p:spPr>
          <a:xfrm>
            <a:off x="1297440" y="1351800"/>
            <a:ext cx="6551280" cy="3546000"/>
          </a:xfrm>
          <a:prstGeom prst="rect">
            <a:avLst/>
          </a:prstGeom>
          <a:ln>
            <a:noFill/>
          </a:ln>
        </p:spPr>
      </p:pic>
      <p:grpSp>
        <p:nvGrpSpPr>
          <p:cNvPr id="1715" name="Group 29"/>
          <p:cNvGrpSpPr/>
          <p:nvPr/>
        </p:nvGrpSpPr>
        <p:grpSpPr>
          <a:xfrm>
            <a:off x="1297800" y="1008000"/>
            <a:ext cx="6551280" cy="3890160"/>
            <a:chOff x="1297800" y="1008000"/>
            <a:chExt cx="6551280" cy="3890160"/>
          </a:xfrm>
        </p:grpSpPr>
        <p:sp>
          <p:nvSpPr>
            <p:cNvPr id="1716" name="CustomShape 30"/>
            <p:cNvSpPr/>
            <p:nvPr/>
          </p:nvSpPr>
          <p:spPr>
            <a:xfrm>
              <a:off x="1297800" y="100800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717" name="Group 31"/>
            <p:cNvGrpSpPr/>
            <p:nvPr/>
          </p:nvGrpSpPr>
          <p:grpSpPr>
            <a:xfrm>
              <a:off x="1297800" y="1008000"/>
              <a:ext cx="6551280" cy="343440"/>
              <a:chOff x="1297800" y="1008000"/>
              <a:chExt cx="6551280" cy="343440"/>
            </a:xfrm>
          </p:grpSpPr>
          <p:sp>
            <p:nvSpPr>
              <p:cNvPr id="1718" name="CustomShape 32"/>
              <p:cNvSpPr/>
              <p:nvPr/>
            </p:nvSpPr>
            <p:spPr>
              <a:xfrm>
                <a:off x="1297800" y="1008000"/>
                <a:ext cx="6551280" cy="343440"/>
              </a:xfrm>
              <a:prstGeom prst="rect">
                <a:avLst/>
              </a:prstGeom>
              <a:solidFill>
                <a:srgbClr val="ffffff"/>
              </a:solidFill>
              <a:ln w="28440">
                <a:solidFill>
                  <a:srgbClr val="84bde7"/>
                </a:solidFill>
                <a:round/>
              </a:ln>
            </p:spPr>
            <p:style>
              <a:lnRef idx="0"/>
              <a:fillRef idx="0"/>
              <a:effectRef idx="0"/>
              <a:fontRef idx="minor"/>
            </p:style>
          </p:sp>
          <p:sp>
            <p:nvSpPr>
              <p:cNvPr id="1719" name="CustomShape 33"/>
              <p:cNvSpPr/>
              <p:nvPr/>
            </p:nvSpPr>
            <p:spPr>
              <a:xfrm>
                <a:off x="7350840" y="1116720"/>
                <a:ext cx="83160" cy="126000"/>
              </a:xfrm>
              <a:prstGeom prst="ellipse">
                <a:avLst/>
              </a:prstGeom>
              <a:solidFill>
                <a:srgbClr val="e84987"/>
              </a:solidFill>
              <a:ln>
                <a:noFill/>
              </a:ln>
            </p:spPr>
            <p:style>
              <a:lnRef idx="0"/>
              <a:fillRef idx="0"/>
              <a:effectRef idx="0"/>
              <a:fontRef idx="minor"/>
            </p:style>
          </p:sp>
          <p:sp>
            <p:nvSpPr>
              <p:cNvPr id="1720" name="CustomShape 34"/>
              <p:cNvSpPr/>
              <p:nvPr/>
            </p:nvSpPr>
            <p:spPr>
              <a:xfrm>
                <a:off x="7507440" y="1116720"/>
                <a:ext cx="82080" cy="126000"/>
              </a:xfrm>
              <a:prstGeom prst="ellipse">
                <a:avLst/>
              </a:prstGeom>
              <a:solidFill>
                <a:srgbClr val="e84987"/>
              </a:solidFill>
              <a:ln>
                <a:noFill/>
              </a:ln>
            </p:spPr>
            <p:style>
              <a:lnRef idx="0"/>
              <a:fillRef idx="0"/>
              <a:effectRef idx="0"/>
              <a:fontRef idx="minor"/>
            </p:style>
          </p:sp>
          <p:sp>
            <p:nvSpPr>
              <p:cNvPr id="1721" name="CustomShape 35"/>
              <p:cNvSpPr/>
              <p:nvPr/>
            </p:nvSpPr>
            <p:spPr>
              <a:xfrm>
                <a:off x="7662960" y="111672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2"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23"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24" name="Group 3"/>
          <p:cNvGrpSpPr/>
          <p:nvPr/>
        </p:nvGrpSpPr>
        <p:grpSpPr>
          <a:xfrm>
            <a:off x="7839720" y="288360"/>
            <a:ext cx="653760" cy="653760"/>
            <a:chOff x="7839720" y="288360"/>
            <a:chExt cx="653760" cy="653760"/>
          </a:xfrm>
        </p:grpSpPr>
        <p:sp>
          <p:nvSpPr>
            <p:cNvPr id="1725"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26"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27"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28"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29"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30"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31"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32"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33"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34"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35"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36"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37"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38"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39"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40"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41"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42"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43"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44"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45"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46"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47"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48"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749"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39</a:t>
            </a:r>
            <a:endParaRPr b="0" lang="fr-FR" sz="1800" spc="-1" strike="noStrike">
              <a:latin typeface="Arial"/>
            </a:endParaRPr>
          </a:p>
        </p:txBody>
      </p:sp>
      <p:pic>
        <p:nvPicPr>
          <p:cNvPr id="1750" name="" descr=""/>
          <p:cNvPicPr/>
          <p:nvPr/>
        </p:nvPicPr>
        <p:blipFill>
          <a:blip r:embed="rId1"/>
          <a:stretch/>
        </p:blipFill>
        <p:spPr>
          <a:xfrm>
            <a:off x="1298160" y="1298520"/>
            <a:ext cx="6551280" cy="3600000"/>
          </a:xfrm>
          <a:prstGeom prst="rect">
            <a:avLst/>
          </a:prstGeom>
          <a:ln>
            <a:noFill/>
          </a:ln>
        </p:spPr>
      </p:pic>
      <p:grpSp>
        <p:nvGrpSpPr>
          <p:cNvPr id="1751" name="Group 29"/>
          <p:cNvGrpSpPr/>
          <p:nvPr/>
        </p:nvGrpSpPr>
        <p:grpSpPr>
          <a:xfrm>
            <a:off x="1298520" y="1008720"/>
            <a:ext cx="6551280" cy="3890160"/>
            <a:chOff x="1298520" y="1008720"/>
            <a:chExt cx="6551280" cy="3890160"/>
          </a:xfrm>
        </p:grpSpPr>
        <p:sp>
          <p:nvSpPr>
            <p:cNvPr id="1752" name="CustomShape 30"/>
            <p:cNvSpPr/>
            <p:nvPr/>
          </p:nvSpPr>
          <p:spPr>
            <a:xfrm>
              <a:off x="1298520" y="100872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753" name="Group 31"/>
            <p:cNvGrpSpPr/>
            <p:nvPr/>
          </p:nvGrpSpPr>
          <p:grpSpPr>
            <a:xfrm>
              <a:off x="1298520" y="1008720"/>
              <a:ext cx="6551280" cy="343440"/>
              <a:chOff x="1298520" y="1008720"/>
              <a:chExt cx="6551280" cy="343440"/>
            </a:xfrm>
          </p:grpSpPr>
          <p:sp>
            <p:nvSpPr>
              <p:cNvPr id="1754" name="CustomShape 32"/>
              <p:cNvSpPr/>
              <p:nvPr/>
            </p:nvSpPr>
            <p:spPr>
              <a:xfrm>
                <a:off x="1298520" y="1008720"/>
                <a:ext cx="6551280" cy="343440"/>
              </a:xfrm>
              <a:prstGeom prst="rect">
                <a:avLst/>
              </a:prstGeom>
              <a:solidFill>
                <a:srgbClr val="ffffff"/>
              </a:solidFill>
              <a:ln w="28440">
                <a:solidFill>
                  <a:srgbClr val="84bde7"/>
                </a:solidFill>
                <a:round/>
              </a:ln>
            </p:spPr>
            <p:style>
              <a:lnRef idx="0"/>
              <a:fillRef idx="0"/>
              <a:effectRef idx="0"/>
              <a:fontRef idx="minor"/>
            </p:style>
          </p:sp>
          <p:sp>
            <p:nvSpPr>
              <p:cNvPr id="1755" name="CustomShape 33"/>
              <p:cNvSpPr/>
              <p:nvPr/>
            </p:nvSpPr>
            <p:spPr>
              <a:xfrm>
                <a:off x="7351560" y="1117440"/>
                <a:ext cx="83160" cy="126000"/>
              </a:xfrm>
              <a:prstGeom prst="ellipse">
                <a:avLst/>
              </a:prstGeom>
              <a:solidFill>
                <a:srgbClr val="e84987"/>
              </a:solidFill>
              <a:ln>
                <a:noFill/>
              </a:ln>
            </p:spPr>
            <p:style>
              <a:lnRef idx="0"/>
              <a:fillRef idx="0"/>
              <a:effectRef idx="0"/>
              <a:fontRef idx="minor"/>
            </p:style>
          </p:sp>
          <p:sp>
            <p:nvSpPr>
              <p:cNvPr id="1756" name="CustomShape 34"/>
              <p:cNvSpPr/>
              <p:nvPr/>
            </p:nvSpPr>
            <p:spPr>
              <a:xfrm>
                <a:off x="7508160" y="1117440"/>
                <a:ext cx="82080" cy="126000"/>
              </a:xfrm>
              <a:prstGeom prst="ellipse">
                <a:avLst/>
              </a:prstGeom>
              <a:solidFill>
                <a:srgbClr val="e84987"/>
              </a:solidFill>
              <a:ln>
                <a:noFill/>
              </a:ln>
            </p:spPr>
            <p:style>
              <a:lnRef idx="0"/>
              <a:fillRef idx="0"/>
              <a:effectRef idx="0"/>
              <a:fontRef idx="minor"/>
            </p:style>
          </p:sp>
          <p:sp>
            <p:nvSpPr>
              <p:cNvPr id="1757" name="CustomShape 35"/>
              <p:cNvSpPr/>
              <p:nvPr/>
            </p:nvSpPr>
            <p:spPr>
              <a:xfrm>
                <a:off x="7663680" y="111744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720000" y="444960"/>
            <a:ext cx="7701120" cy="5698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e84987"/>
                </a:solidFill>
                <a:latin typeface="Orbitron"/>
                <a:ea typeface="Orbitron"/>
              </a:rPr>
              <a:t>Introduction</a:t>
            </a:r>
            <a:endParaRPr b="0" lang="fr-FR" sz="3200" spc="-1" strike="noStrike">
              <a:latin typeface="Arial"/>
            </a:endParaRPr>
          </a:p>
        </p:txBody>
      </p:sp>
      <p:grpSp>
        <p:nvGrpSpPr>
          <p:cNvPr id="631" name="Group 2"/>
          <p:cNvGrpSpPr/>
          <p:nvPr/>
        </p:nvGrpSpPr>
        <p:grpSpPr>
          <a:xfrm>
            <a:off x="7839720" y="288000"/>
            <a:ext cx="653760" cy="653760"/>
            <a:chOff x="7839720" y="288000"/>
            <a:chExt cx="653760" cy="653760"/>
          </a:xfrm>
        </p:grpSpPr>
        <p:sp>
          <p:nvSpPr>
            <p:cNvPr id="632" name="CustomShape 3"/>
            <p:cNvSpPr/>
            <p:nvPr/>
          </p:nvSpPr>
          <p:spPr>
            <a:xfrm>
              <a:off x="7839720" y="28800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33" name="CustomShape 4"/>
            <p:cNvSpPr/>
            <p:nvPr/>
          </p:nvSpPr>
          <p:spPr>
            <a:xfrm>
              <a:off x="7839720" y="28800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34" name="CustomShape 5"/>
            <p:cNvSpPr/>
            <p:nvPr/>
          </p:nvSpPr>
          <p:spPr>
            <a:xfrm>
              <a:off x="7904520" y="28800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635" name="CustomShape 6"/>
            <p:cNvSpPr/>
            <p:nvPr/>
          </p:nvSpPr>
          <p:spPr>
            <a:xfrm>
              <a:off x="7961400" y="28800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636" name="CustomShape 7"/>
            <p:cNvSpPr/>
            <p:nvPr/>
          </p:nvSpPr>
          <p:spPr>
            <a:xfrm>
              <a:off x="8009640" y="28800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637" name="CustomShape 8"/>
            <p:cNvSpPr/>
            <p:nvPr/>
          </p:nvSpPr>
          <p:spPr>
            <a:xfrm>
              <a:off x="8063280" y="28800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638" name="CustomShape 9"/>
            <p:cNvSpPr/>
            <p:nvPr/>
          </p:nvSpPr>
          <p:spPr>
            <a:xfrm>
              <a:off x="8119800" y="28800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639" name="CustomShape 10"/>
            <p:cNvSpPr/>
            <p:nvPr/>
          </p:nvSpPr>
          <p:spPr>
            <a:xfrm>
              <a:off x="8165160" y="29088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640" name="CustomShape 11"/>
            <p:cNvSpPr/>
            <p:nvPr/>
          </p:nvSpPr>
          <p:spPr>
            <a:xfrm>
              <a:off x="7848360" y="66384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641" name="CustomShape 12"/>
            <p:cNvSpPr/>
            <p:nvPr/>
          </p:nvSpPr>
          <p:spPr>
            <a:xfrm>
              <a:off x="7857360" y="71208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642" name="CustomShape 13"/>
            <p:cNvSpPr/>
            <p:nvPr/>
          </p:nvSpPr>
          <p:spPr>
            <a:xfrm>
              <a:off x="7877160" y="76032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643" name="CustomShape 14"/>
            <p:cNvSpPr/>
            <p:nvPr/>
          </p:nvSpPr>
          <p:spPr>
            <a:xfrm>
              <a:off x="7904880" y="80316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644" name="CustomShape 15"/>
            <p:cNvSpPr/>
            <p:nvPr/>
          </p:nvSpPr>
          <p:spPr>
            <a:xfrm>
              <a:off x="7937280" y="84204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645" name="CustomShape 16"/>
            <p:cNvSpPr/>
            <p:nvPr/>
          </p:nvSpPr>
          <p:spPr>
            <a:xfrm>
              <a:off x="7977600" y="87732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646" name="CustomShape 17"/>
            <p:cNvSpPr/>
            <p:nvPr/>
          </p:nvSpPr>
          <p:spPr>
            <a:xfrm>
              <a:off x="8022240" y="90468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647" name="CustomShape 18"/>
            <p:cNvSpPr/>
            <p:nvPr/>
          </p:nvSpPr>
          <p:spPr>
            <a:xfrm>
              <a:off x="7842240" y="61776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648" name="CustomShape 19"/>
            <p:cNvSpPr/>
            <p:nvPr/>
          </p:nvSpPr>
          <p:spPr>
            <a:xfrm>
              <a:off x="7848360" y="56772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649" name="CustomShape 20"/>
            <p:cNvSpPr/>
            <p:nvPr/>
          </p:nvSpPr>
          <p:spPr>
            <a:xfrm>
              <a:off x="7857360" y="51912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650" name="CustomShape 21"/>
            <p:cNvSpPr/>
            <p:nvPr/>
          </p:nvSpPr>
          <p:spPr>
            <a:xfrm>
              <a:off x="7877160" y="47088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651" name="CustomShape 22"/>
            <p:cNvSpPr/>
            <p:nvPr/>
          </p:nvSpPr>
          <p:spPr>
            <a:xfrm>
              <a:off x="7904880" y="42804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652" name="CustomShape 23"/>
            <p:cNvSpPr/>
            <p:nvPr/>
          </p:nvSpPr>
          <p:spPr>
            <a:xfrm>
              <a:off x="7937280" y="38916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653" name="CustomShape 24"/>
            <p:cNvSpPr/>
            <p:nvPr/>
          </p:nvSpPr>
          <p:spPr>
            <a:xfrm>
              <a:off x="7977600" y="35388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654" name="CustomShape 25"/>
            <p:cNvSpPr/>
            <p:nvPr/>
          </p:nvSpPr>
          <p:spPr>
            <a:xfrm>
              <a:off x="8022240" y="32688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655" name="CustomShape 26"/>
          <p:cNvSpPr/>
          <p:nvPr/>
        </p:nvSpPr>
        <p:spPr>
          <a:xfrm>
            <a:off x="8352000" y="446400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pic>
        <p:nvPicPr>
          <p:cNvPr id="656" name="" descr=""/>
          <p:cNvPicPr/>
          <p:nvPr/>
        </p:nvPicPr>
        <p:blipFill>
          <a:blip r:embed="rId1"/>
          <a:stretch/>
        </p:blipFill>
        <p:spPr>
          <a:xfrm>
            <a:off x="1008000" y="1316520"/>
            <a:ext cx="7125480" cy="2929680"/>
          </a:xfrm>
          <a:prstGeom prst="rect">
            <a:avLst/>
          </a:prstGeom>
          <a:ln>
            <a:noFill/>
          </a:ln>
        </p:spPr>
      </p:pic>
      <p:sp>
        <p:nvSpPr>
          <p:cNvPr id="657"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658" name="CustomShape 28"/>
          <p:cNvSpPr/>
          <p:nvPr/>
        </p:nvSpPr>
        <p:spPr>
          <a:xfrm>
            <a:off x="576360" y="4341960"/>
            <a:ext cx="430200" cy="408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4</a:t>
            </a:r>
            <a:endParaRPr b="0" lang="fr-FR" sz="1800" spc="-1" strike="noStrike">
              <a:latin typeface="Arial"/>
            </a:endParaRPr>
          </a:p>
        </p:txBody>
      </p:sp>
      <p:grpSp>
        <p:nvGrpSpPr>
          <p:cNvPr id="659" name="Group 29"/>
          <p:cNvGrpSpPr/>
          <p:nvPr/>
        </p:nvGrpSpPr>
        <p:grpSpPr>
          <a:xfrm>
            <a:off x="1008000" y="1016640"/>
            <a:ext cx="7125480" cy="3229560"/>
            <a:chOff x="1008000" y="1016640"/>
            <a:chExt cx="7125480" cy="3229560"/>
          </a:xfrm>
        </p:grpSpPr>
        <p:sp>
          <p:nvSpPr>
            <p:cNvPr id="660" name="CustomShape 30"/>
            <p:cNvSpPr/>
            <p:nvPr/>
          </p:nvSpPr>
          <p:spPr>
            <a:xfrm>
              <a:off x="1008000" y="1016640"/>
              <a:ext cx="7125480" cy="3229560"/>
            </a:xfrm>
            <a:prstGeom prst="roundRect">
              <a:avLst>
                <a:gd name="adj" fmla="val 4674"/>
              </a:avLst>
            </a:prstGeom>
            <a:noFill/>
            <a:ln w="28440">
              <a:solidFill>
                <a:srgbClr val="84bde7"/>
              </a:solidFill>
              <a:round/>
            </a:ln>
          </p:spPr>
          <p:style>
            <a:lnRef idx="0"/>
            <a:fillRef idx="0"/>
            <a:effectRef idx="0"/>
            <a:fontRef idx="minor"/>
          </p:style>
        </p:sp>
        <p:grpSp>
          <p:nvGrpSpPr>
            <p:cNvPr id="661" name="Group 31"/>
            <p:cNvGrpSpPr/>
            <p:nvPr/>
          </p:nvGrpSpPr>
          <p:grpSpPr>
            <a:xfrm>
              <a:off x="1008000" y="1016640"/>
              <a:ext cx="7125480" cy="284760"/>
              <a:chOff x="1008000" y="1016640"/>
              <a:chExt cx="7125480" cy="284760"/>
            </a:xfrm>
          </p:grpSpPr>
          <p:sp>
            <p:nvSpPr>
              <p:cNvPr id="662" name="CustomShape 32"/>
              <p:cNvSpPr/>
              <p:nvPr/>
            </p:nvSpPr>
            <p:spPr>
              <a:xfrm>
                <a:off x="1008000" y="1016640"/>
                <a:ext cx="7125480" cy="284760"/>
              </a:xfrm>
              <a:prstGeom prst="rect">
                <a:avLst/>
              </a:prstGeom>
              <a:solidFill>
                <a:srgbClr val="ffffff"/>
              </a:solidFill>
              <a:ln w="28440">
                <a:solidFill>
                  <a:srgbClr val="84bde7"/>
                </a:solidFill>
                <a:round/>
              </a:ln>
            </p:spPr>
            <p:style>
              <a:lnRef idx="0"/>
              <a:fillRef idx="0"/>
              <a:effectRef idx="0"/>
              <a:fontRef idx="minor"/>
            </p:style>
          </p:sp>
          <p:sp>
            <p:nvSpPr>
              <p:cNvPr id="663" name="CustomShape 33"/>
              <p:cNvSpPr/>
              <p:nvPr/>
            </p:nvSpPr>
            <p:spPr>
              <a:xfrm>
                <a:off x="7592040" y="1106640"/>
                <a:ext cx="90000" cy="104760"/>
              </a:xfrm>
              <a:prstGeom prst="ellipse">
                <a:avLst/>
              </a:prstGeom>
              <a:solidFill>
                <a:srgbClr val="e84987"/>
              </a:solidFill>
              <a:ln>
                <a:noFill/>
              </a:ln>
            </p:spPr>
            <p:style>
              <a:lnRef idx="0"/>
              <a:fillRef idx="0"/>
              <a:effectRef idx="0"/>
              <a:fontRef idx="minor"/>
            </p:style>
          </p:sp>
          <p:sp>
            <p:nvSpPr>
              <p:cNvPr id="664" name="CustomShape 34"/>
              <p:cNvSpPr/>
              <p:nvPr/>
            </p:nvSpPr>
            <p:spPr>
              <a:xfrm>
                <a:off x="7761960" y="1106640"/>
                <a:ext cx="90000" cy="104760"/>
              </a:xfrm>
              <a:prstGeom prst="ellipse">
                <a:avLst/>
              </a:prstGeom>
              <a:solidFill>
                <a:srgbClr val="e84987"/>
              </a:solidFill>
              <a:ln>
                <a:noFill/>
              </a:ln>
            </p:spPr>
            <p:style>
              <a:lnRef idx="0"/>
              <a:fillRef idx="0"/>
              <a:effectRef idx="0"/>
              <a:fontRef idx="minor"/>
            </p:style>
          </p:sp>
          <p:sp>
            <p:nvSpPr>
              <p:cNvPr id="665" name="CustomShape 35"/>
              <p:cNvSpPr/>
              <p:nvPr/>
            </p:nvSpPr>
            <p:spPr>
              <a:xfrm>
                <a:off x="7931520" y="1106640"/>
                <a:ext cx="90000" cy="10476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59"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60" name="Group 3"/>
          <p:cNvGrpSpPr/>
          <p:nvPr/>
        </p:nvGrpSpPr>
        <p:grpSpPr>
          <a:xfrm>
            <a:off x="7839720" y="288360"/>
            <a:ext cx="653760" cy="653760"/>
            <a:chOff x="7839720" y="288360"/>
            <a:chExt cx="653760" cy="653760"/>
          </a:xfrm>
        </p:grpSpPr>
        <p:sp>
          <p:nvSpPr>
            <p:cNvPr id="1761"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62"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63"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764"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765"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766"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767"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768"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769"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770"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771"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772"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773"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774"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775"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776"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777"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778"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779"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780"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781"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782"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783"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784"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785"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40</a:t>
            </a:r>
            <a:endParaRPr b="0" lang="fr-FR" sz="1800" spc="-1" strike="noStrike">
              <a:latin typeface="Arial"/>
            </a:endParaRPr>
          </a:p>
        </p:txBody>
      </p:sp>
      <p:pic>
        <p:nvPicPr>
          <p:cNvPr id="1786" name="" descr=""/>
          <p:cNvPicPr/>
          <p:nvPr/>
        </p:nvPicPr>
        <p:blipFill>
          <a:blip r:embed="rId1"/>
          <a:stretch/>
        </p:blipFill>
        <p:spPr>
          <a:xfrm>
            <a:off x="1298520" y="1352880"/>
            <a:ext cx="6551280" cy="3546000"/>
          </a:xfrm>
          <a:prstGeom prst="rect">
            <a:avLst/>
          </a:prstGeom>
          <a:ln>
            <a:noFill/>
          </a:ln>
        </p:spPr>
      </p:pic>
      <p:grpSp>
        <p:nvGrpSpPr>
          <p:cNvPr id="1787" name="Group 29"/>
          <p:cNvGrpSpPr/>
          <p:nvPr/>
        </p:nvGrpSpPr>
        <p:grpSpPr>
          <a:xfrm>
            <a:off x="1298880" y="1009080"/>
            <a:ext cx="6551280" cy="3890160"/>
            <a:chOff x="1298880" y="1009080"/>
            <a:chExt cx="6551280" cy="3890160"/>
          </a:xfrm>
        </p:grpSpPr>
        <p:sp>
          <p:nvSpPr>
            <p:cNvPr id="1788" name="CustomShape 30"/>
            <p:cNvSpPr/>
            <p:nvPr/>
          </p:nvSpPr>
          <p:spPr>
            <a:xfrm>
              <a:off x="1298880" y="100908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789" name="Group 31"/>
            <p:cNvGrpSpPr/>
            <p:nvPr/>
          </p:nvGrpSpPr>
          <p:grpSpPr>
            <a:xfrm>
              <a:off x="1298880" y="1009080"/>
              <a:ext cx="6551280" cy="343440"/>
              <a:chOff x="1298880" y="1009080"/>
              <a:chExt cx="6551280" cy="343440"/>
            </a:xfrm>
          </p:grpSpPr>
          <p:sp>
            <p:nvSpPr>
              <p:cNvPr id="1790" name="CustomShape 32"/>
              <p:cNvSpPr/>
              <p:nvPr/>
            </p:nvSpPr>
            <p:spPr>
              <a:xfrm>
                <a:off x="1298880" y="1009080"/>
                <a:ext cx="6551280" cy="343440"/>
              </a:xfrm>
              <a:prstGeom prst="rect">
                <a:avLst/>
              </a:prstGeom>
              <a:solidFill>
                <a:srgbClr val="ffffff"/>
              </a:solidFill>
              <a:ln w="28440">
                <a:solidFill>
                  <a:srgbClr val="84bde7"/>
                </a:solidFill>
                <a:round/>
              </a:ln>
            </p:spPr>
            <p:style>
              <a:lnRef idx="0"/>
              <a:fillRef idx="0"/>
              <a:effectRef idx="0"/>
              <a:fontRef idx="minor"/>
            </p:style>
          </p:sp>
          <p:sp>
            <p:nvSpPr>
              <p:cNvPr id="1791" name="CustomShape 33"/>
              <p:cNvSpPr/>
              <p:nvPr/>
            </p:nvSpPr>
            <p:spPr>
              <a:xfrm>
                <a:off x="7351920" y="1117800"/>
                <a:ext cx="83160" cy="126000"/>
              </a:xfrm>
              <a:prstGeom prst="ellipse">
                <a:avLst/>
              </a:prstGeom>
              <a:solidFill>
                <a:srgbClr val="e84987"/>
              </a:solidFill>
              <a:ln>
                <a:noFill/>
              </a:ln>
            </p:spPr>
            <p:style>
              <a:lnRef idx="0"/>
              <a:fillRef idx="0"/>
              <a:effectRef idx="0"/>
              <a:fontRef idx="minor"/>
            </p:style>
          </p:sp>
          <p:sp>
            <p:nvSpPr>
              <p:cNvPr id="1792" name="CustomShape 34"/>
              <p:cNvSpPr/>
              <p:nvPr/>
            </p:nvSpPr>
            <p:spPr>
              <a:xfrm>
                <a:off x="7508520" y="1117800"/>
                <a:ext cx="82080" cy="126000"/>
              </a:xfrm>
              <a:prstGeom prst="ellipse">
                <a:avLst/>
              </a:prstGeom>
              <a:solidFill>
                <a:srgbClr val="e84987"/>
              </a:solidFill>
              <a:ln>
                <a:noFill/>
              </a:ln>
            </p:spPr>
            <p:style>
              <a:lnRef idx="0"/>
              <a:fillRef idx="0"/>
              <a:effectRef idx="0"/>
              <a:fontRef idx="minor"/>
            </p:style>
          </p:sp>
          <p:sp>
            <p:nvSpPr>
              <p:cNvPr id="1793" name="CustomShape 35"/>
              <p:cNvSpPr/>
              <p:nvPr/>
            </p:nvSpPr>
            <p:spPr>
              <a:xfrm>
                <a:off x="7664040" y="111780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4"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795"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796" name="Group 3"/>
          <p:cNvGrpSpPr/>
          <p:nvPr/>
        </p:nvGrpSpPr>
        <p:grpSpPr>
          <a:xfrm>
            <a:off x="7839720" y="288360"/>
            <a:ext cx="653760" cy="653760"/>
            <a:chOff x="7839720" y="288360"/>
            <a:chExt cx="653760" cy="653760"/>
          </a:xfrm>
        </p:grpSpPr>
        <p:sp>
          <p:nvSpPr>
            <p:cNvPr id="1797"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8"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799"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00"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01"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02"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03"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04"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05"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06"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07"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08"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09"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10"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11"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12"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13"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14"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15"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16"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17"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18"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19"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20"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821"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41</a:t>
            </a:r>
            <a:endParaRPr b="0" lang="fr-FR" sz="1800" spc="-1" strike="noStrike">
              <a:latin typeface="Arial"/>
            </a:endParaRPr>
          </a:p>
        </p:txBody>
      </p:sp>
      <p:pic>
        <p:nvPicPr>
          <p:cNvPr id="1822" name="" descr=""/>
          <p:cNvPicPr/>
          <p:nvPr/>
        </p:nvPicPr>
        <p:blipFill>
          <a:blip r:embed="rId1"/>
          <a:stretch/>
        </p:blipFill>
        <p:spPr>
          <a:xfrm>
            <a:off x="1298880" y="1353240"/>
            <a:ext cx="6551280" cy="3546000"/>
          </a:xfrm>
          <a:prstGeom prst="rect">
            <a:avLst/>
          </a:prstGeom>
          <a:ln>
            <a:noFill/>
          </a:ln>
        </p:spPr>
      </p:pic>
      <p:grpSp>
        <p:nvGrpSpPr>
          <p:cNvPr id="1823" name="Group 29"/>
          <p:cNvGrpSpPr/>
          <p:nvPr/>
        </p:nvGrpSpPr>
        <p:grpSpPr>
          <a:xfrm>
            <a:off x="1299240" y="1009440"/>
            <a:ext cx="6551280" cy="3890160"/>
            <a:chOff x="1299240" y="1009440"/>
            <a:chExt cx="6551280" cy="3890160"/>
          </a:xfrm>
        </p:grpSpPr>
        <p:sp>
          <p:nvSpPr>
            <p:cNvPr id="1824" name="CustomShape 30"/>
            <p:cNvSpPr/>
            <p:nvPr/>
          </p:nvSpPr>
          <p:spPr>
            <a:xfrm>
              <a:off x="1299240" y="100944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825" name="Group 31"/>
            <p:cNvGrpSpPr/>
            <p:nvPr/>
          </p:nvGrpSpPr>
          <p:grpSpPr>
            <a:xfrm>
              <a:off x="1299240" y="1009440"/>
              <a:ext cx="6551280" cy="343440"/>
              <a:chOff x="1299240" y="1009440"/>
              <a:chExt cx="6551280" cy="343440"/>
            </a:xfrm>
          </p:grpSpPr>
          <p:sp>
            <p:nvSpPr>
              <p:cNvPr id="1826" name="CustomShape 32"/>
              <p:cNvSpPr/>
              <p:nvPr/>
            </p:nvSpPr>
            <p:spPr>
              <a:xfrm>
                <a:off x="1299240" y="1009440"/>
                <a:ext cx="6551280" cy="343440"/>
              </a:xfrm>
              <a:prstGeom prst="rect">
                <a:avLst/>
              </a:prstGeom>
              <a:solidFill>
                <a:srgbClr val="ffffff"/>
              </a:solidFill>
              <a:ln w="28440">
                <a:solidFill>
                  <a:srgbClr val="84bde7"/>
                </a:solidFill>
                <a:round/>
              </a:ln>
            </p:spPr>
            <p:style>
              <a:lnRef idx="0"/>
              <a:fillRef idx="0"/>
              <a:effectRef idx="0"/>
              <a:fontRef idx="minor"/>
            </p:style>
          </p:sp>
          <p:sp>
            <p:nvSpPr>
              <p:cNvPr id="1827" name="CustomShape 33"/>
              <p:cNvSpPr/>
              <p:nvPr/>
            </p:nvSpPr>
            <p:spPr>
              <a:xfrm>
                <a:off x="7352280" y="1118160"/>
                <a:ext cx="83160" cy="126000"/>
              </a:xfrm>
              <a:prstGeom prst="ellipse">
                <a:avLst/>
              </a:prstGeom>
              <a:solidFill>
                <a:srgbClr val="e84987"/>
              </a:solidFill>
              <a:ln>
                <a:noFill/>
              </a:ln>
            </p:spPr>
            <p:style>
              <a:lnRef idx="0"/>
              <a:fillRef idx="0"/>
              <a:effectRef idx="0"/>
              <a:fontRef idx="minor"/>
            </p:style>
          </p:sp>
          <p:sp>
            <p:nvSpPr>
              <p:cNvPr id="1828" name="CustomShape 34"/>
              <p:cNvSpPr/>
              <p:nvPr/>
            </p:nvSpPr>
            <p:spPr>
              <a:xfrm>
                <a:off x="7508880" y="1118160"/>
                <a:ext cx="82080" cy="126000"/>
              </a:xfrm>
              <a:prstGeom prst="ellipse">
                <a:avLst/>
              </a:prstGeom>
              <a:solidFill>
                <a:srgbClr val="e84987"/>
              </a:solidFill>
              <a:ln>
                <a:noFill/>
              </a:ln>
            </p:spPr>
            <p:style>
              <a:lnRef idx="0"/>
              <a:fillRef idx="0"/>
              <a:effectRef idx="0"/>
              <a:fontRef idx="minor"/>
            </p:style>
          </p:sp>
          <p:sp>
            <p:nvSpPr>
              <p:cNvPr id="1829" name="CustomShape 35"/>
              <p:cNvSpPr/>
              <p:nvPr/>
            </p:nvSpPr>
            <p:spPr>
              <a:xfrm>
                <a:off x="7664400" y="111816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0"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831"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32" name="Group 3"/>
          <p:cNvGrpSpPr/>
          <p:nvPr/>
        </p:nvGrpSpPr>
        <p:grpSpPr>
          <a:xfrm>
            <a:off x="7839720" y="288360"/>
            <a:ext cx="653760" cy="653760"/>
            <a:chOff x="7839720" y="288360"/>
            <a:chExt cx="653760" cy="653760"/>
          </a:xfrm>
        </p:grpSpPr>
        <p:sp>
          <p:nvSpPr>
            <p:cNvPr id="1833"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4"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35"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36"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37"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38"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39"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40"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41"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42"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43"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44"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45"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46"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47"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48"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49"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50"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51"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52"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53"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54"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55"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56"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857"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42</a:t>
            </a:r>
            <a:endParaRPr b="0" lang="fr-FR" sz="1800" spc="-1" strike="noStrike">
              <a:latin typeface="Arial"/>
            </a:endParaRPr>
          </a:p>
        </p:txBody>
      </p:sp>
      <p:pic>
        <p:nvPicPr>
          <p:cNvPr id="1858" name="" descr=""/>
          <p:cNvPicPr/>
          <p:nvPr/>
        </p:nvPicPr>
        <p:blipFill>
          <a:blip r:embed="rId1"/>
          <a:stretch/>
        </p:blipFill>
        <p:spPr>
          <a:xfrm>
            <a:off x="1299240" y="1353600"/>
            <a:ext cx="6551280" cy="3546000"/>
          </a:xfrm>
          <a:prstGeom prst="rect">
            <a:avLst/>
          </a:prstGeom>
          <a:ln>
            <a:noFill/>
          </a:ln>
        </p:spPr>
      </p:pic>
      <p:grpSp>
        <p:nvGrpSpPr>
          <p:cNvPr id="1859" name="Group 29"/>
          <p:cNvGrpSpPr/>
          <p:nvPr/>
        </p:nvGrpSpPr>
        <p:grpSpPr>
          <a:xfrm>
            <a:off x="1299600" y="1009800"/>
            <a:ext cx="6551280" cy="3890160"/>
            <a:chOff x="1299600" y="1009800"/>
            <a:chExt cx="6551280" cy="3890160"/>
          </a:xfrm>
        </p:grpSpPr>
        <p:sp>
          <p:nvSpPr>
            <p:cNvPr id="1860" name="CustomShape 30"/>
            <p:cNvSpPr/>
            <p:nvPr/>
          </p:nvSpPr>
          <p:spPr>
            <a:xfrm>
              <a:off x="1299600" y="100980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861" name="Group 31"/>
            <p:cNvGrpSpPr/>
            <p:nvPr/>
          </p:nvGrpSpPr>
          <p:grpSpPr>
            <a:xfrm>
              <a:off x="1299600" y="1009800"/>
              <a:ext cx="6551280" cy="343440"/>
              <a:chOff x="1299600" y="1009800"/>
              <a:chExt cx="6551280" cy="343440"/>
            </a:xfrm>
          </p:grpSpPr>
          <p:sp>
            <p:nvSpPr>
              <p:cNvPr id="1862" name="CustomShape 32"/>
              <p:cNvSpPr/>
              <p:nvPr/>
            </p:nvSpPr>
            <p:spPr>
              <a:xfrm>
                <a:off x="1299600" y="1009800"/>
                <a:ext cx="6551280" cy="343440"/>
              </a:xfrm>
              <a:prstGeom prst="rect">
                <a:avLst/>
              </a:prstGeom>
              <a:solidFill>
                <a:srgbClr val="ffffff"/>
              </a:solidFill>
              <a:ln w="28440">
                <a:solidFill>
                  <a:srgbClr val="84bde7"/>
                </a:solidFill>
                <a:round/>
              </a:ln>
            </p:spPr>
            <p:style>
              <a:lnRef idx="0"/>
              <a:fillRef idx="0"/>
              <a:effectRef idx="0"/>
              <a:fontRef idx="minor"/>
            </p:style>
          </p:sp>
          <p:sp>
            <p:nvSpPr>
              <p:cNvPr id="1863" name="CustomShape 33"/>
              <p:cNvSpPr/>
              <p:nvPr/>
            </p:nvSpPr>
            <p:spPr>
              <a:xfrm>
                <a:off x="7352640" y="1118520"/>
                <a:ext cx="83160" cy="126000"/>
              </a:xfrm>
              <a:prstGeom prst="ellipse">
                <a:avLst/>
              </a:prstGeom>
              <a:solidFill>
                <a:srgbClr val="e84987"/>
              </a:solidFill>
              <a:ln>
                <a:noFill/>
              </a:ln>
            </p:spPr>
            <p:style>
              <a:lnRef idx="0"/>
              <a:fillRef idx="0"/>
              <a:effectRef idx="0"/>
              <a:fontRef idx="minor"/>
            </p:style>
          </p:sp>
          <p:sp>
            <p:nvSpPr>
              <p:cNvPr id="1864" name="CustomShape 34"/>
              <p:cNvSpPr/>
              <p:nvPr/>
            </p:nvSpPr>
            <p:spPr>
              <a:xfrm>
                <a:off x="7509240" y="1118520"/>
                <a:ext cx="82080" cy="126000"/>
              </a:xfrm>
              <a:prstGeom prst="ellipse">
                <a:avLst/>
              </a:prstGeom>
              <a:solidFill>
                <a:srgbClr val="e84987"/>
              </a:solidFill>
              <a:ln>
                <a:noFill/>
              </a:ln>
            </p:spPr>
            <p:style>
              <a:lnRef idx="0"/>
              <a:fillRef idx="0"/>
              <a:effectRef idx="0"/>
              <a:fontRef idx="minor"/>
            </p:style>
          </p:sp>
          <p:sp>
            <p:nvSpPr>
              <p:cNvPr id="1865" name="CustomShape 35"/>
              <p:cNvSpPr/>
              <p:nvPr/>
            </p:nvSpPr>
            <p:spPr>
              <a:xfrm>
                <a:off x="7664760" y="111852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CustomShape 1"/>
          <p:cNvSpPr/>
          <p:nvPr/>
        </p:nvSpPr>
        <p:spPr>
          <a:xfrm>
            <a:off x="720000" y="216000"/>
            <a:ext cx="7701120" cy="7988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567"/>
              </a:spcBef>
              <a:spcAft>
                <a:spcPts val="567"/>
              </a:spcAft>
              <a:tabLst>
                <a:tab algn="l" pos="0"/>
              </a:tabLst>
            </a:pPr>
            <a:r>
              <a:rPr b="1" lang="en" sz="2500" spc="-1" strike="noStrike">
                <a:solidFill>
                  <a:srgbClr val="e84987"/>
                </a:solidFill>
                <a:latin typeface="Assistant Medium"/>
                <a:ea typeface="Noto Sans CJK SC"/>
              </a:rPr>
              <a:t>Bibliothèque JavaScript: </a:t>
            </a:r>
            <a:r>
              <a:rPr b="1" lang="en" sz="1800" spc="-1" strike="noStrike">
                <a:solidFill>
                  <a:srgbClr val="e84987"/>
                </a:solidFill>
                <a:latin typeface="Assistant Medium"/>
                <a:ea typeface="Noto Sans CJK SC"/>
              </a:rPr>
              <a:t>Example de l'intégration</a:t>
            </a:r>
            <a:endParaRPr b="0" lang="fr-FR" sz="1800" spc="-1" strike="noStrike">
              <a:latin typeface="Arial"/>
            </a:endParaRPr>
          </a:p>
        </p:txBody>
      </p:sp>
      <p:sp>
        <p:nvSpPr>
          <p:cNvPr id="1867"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1868" name="Group 3"/>
          <p:cNvGrpSpPr/>
          <p:nvPr/>
        </p:nvGrpSpPr>
        <p:grpSpPr>
          <a:xfrm>
            <a:off x="7839720" y="288360"/>
            <a:ext cx="653760" cy="653760"/>
            <a:chOff x="7839720" y="288360"/>
            <a:chExt cx="653760" cy="653760"/>
          </a:xfrm>
        </p:grpSpPr>
        <p:sp>
          <p:nvSpPr>
            <p:cNvPr id="1869" name="CustomShape 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70" name="CustomShape 5"/>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1871" name="CustomShape 6"/>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1872" name="CustomShape 7"/>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1873" name="CustomShape 8"/>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1874" name="CustomShape 9"/>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1875" name="CustomShape 10"/>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1876" name="CustomShape 11"/>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1877" name="CustomShape 12"/>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1878" name="CustomShape 13"/>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1879" name="CustomShape 14"/>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1880" name="CustomShape 15"/>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1881" name="CustomShape 16"/>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1882" name="CustomShape 17"/>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1883" name="CustomShape 18"/>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1884" name="CustomShape 19"/>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1885" name="CustomShape 20"/>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1886" name="CustomShape 21"/>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1887" name="CustomShape 22"/>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1888" name="CustomShape 23"/>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1889" name="CustomShape 24"/>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1890" name="CustomShape 25"/>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1891" name="CustomShape 26"/>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1892" name="CustomShape 27"/>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1893" name="CustomShape 28"/>
          <p:cNvSpPr/>
          <p:nvPr/>
        </p:nvSpPr>
        <p:spPr>
          <a:xfrm>
            <a:off x="576360" y="4341960"/>
            <a:ext cx="574560" cy="4086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1800" spc="-1" strike="noStrike">
                <a:solidFill>
                  <a:srgbClr val="ffffff"/>
                </a:solidFill>
                <a:latin typeface="Arial"/>
                <a:ea typeface="DejaVu Sans"/>
              </a:rPr>
              <a:t>43</a:t>
            </a:r>
            <a:endParaRPr b="0" lang="fr-FR" sz="1800" spc="-1" strike="noStrike">
              <a:latin typeface="Arial"/>
            </a:endParaRPr>
          </a:p>
        </p:txBody>
      </p:sp>
      <p:pic>
        <p:nvPicPr>
          <p:cNvPr id="1894" name="" descr=""/>
          <p:cNvPicPr/>
          <p:nvPr/>
        </p:nvPicPr>
        <p:blipFill>
          <a:blip r:embed="rId1"/>
          <a:stretch/>
        </p:blipFill>
        <p:spPr>
          <a:xfrm>
            <a:off x="1299600" y="1353960"/>
            <a:ext cx="6551280" cy="3546360"/>
          </a:xfrm>
          <a:prstGeom prst="rect">
            <a:avLst/>
          </a:prstGeom>
          <a:ln>
            <a:noFill/>
          </a:ln>
        </p:spPr>
      </p:pic>
      <p:grpSp>
        <p:nvGrpSpPr>
          <p:cNvPr id="1895" name="Group 29"/>
          <p:cNvGrpSpPr/>
          <p:nvPr/>
        </p:nvGrpSpPr>
        <p:grpSpPr>
          <a:xfrm>
            <a:off x="1299960" y="1010160"/>
            <a:ext cx="6551280" cy="3890160"/>
            <a:chOff x="1299960" y="1010160"/>
            <a:chExt cx="6551280" cy="3890160"/>
          </a:xfrm>
        </p:grpSpPr>
        <p:sp>
          <p:nvSpPr>
            <p:cNvPr id="1896" name="CustomShape 30"/>
            <p:cNvSpPr/>
            <p:nvPr/>
          </p:nvSpPr>
          <p:spPr>
            <a:xfrm>
              <a:off x="1299960" y="1010160"/>
              <a:ext cx="6551280" cy="3890160"/>
            </a:xfrm>
            <a:prstGeom prst="roundRect">
              <a:avLst>
                <a:gd name="adj" fmla="val 4674"/>
              </a:avLst>
            </a:prstGeom>
            <a:noFill/>
            <a:ln w="28440">
              <a:solidFill>
                <a:srgbClr val="84bde7"/>
              </a:solidFill>
              <a:round/>
            </a:ln>
          </p:spPr>
          <p:style>
            <a:lnRef idx="0"/>
            <a:fillRef idx="0"/>
            <a:effectRef idx="0"/>
            <a:fontRef idx="minor"/>
          </p:style>
        </p:sp>
        <p:grpSp>
          <p:nvGrpSpPr>
            <p:cNvPr id="1897" name="Group 31"/>
            <p:cNvGrpSpPr/>
            <p:nvPr/>
          </p:nvGrpSpPr>
          <p:grpSpPr>
            <a:xfrm>
              <a:off x="1299960" y="1010160"/>
              <a:ext cx="6551280" cy="343440"/>
              <a:chOff x="1299960" y="1010160"/>
              <a:chExt cx="6551280" cy="343440"/>
            </a:xfrm>
          </p:grpSpPr>
          <p:sp>
            <p:nvSpPr>
              <p:cNvPr id="1898" name="CustomShape 32"/>
              <p:cNvSpPr/>
              <p:nvPr/>
            </p:nvSpPr>
            <p:spPr>
              <a:xfrm>
                <a:off x="1299960" y="1010160"/>
                <a:ext cx="6551280" cy="343440"/>
              </a:xfrm>
              <a:prstGeom prst="rect">
                <a:avLst/>
              </a:prstGeom>
              <a:solidFill>
                <a:srgbClr val="ffffff"/>
              </a:solidFill>
              <a:ln w="28440">
                <a:solidFill>
                  <a:srgbClr val="84bde7"/>
                </a:solidFill>
                <a:round/>
              </a:ln>
            </p:spPr>
            <p:style>
              <a:lnRef idx="0"/>
              <a:fillRef idx="0"/>
              <a:effectRef idx="0"/>
              <a:fontRef idx="minor"/>
            </p:style>
          </p:sp>
          <p:sp>
            <p:nvSpPr>
              <p:cNvPr id="1899" name="CustomShape 33"/>
              <p:cNvSpPr/>
              <p:nvPr/>
            </p:nvSpPr>
            <p:spPr>
              <a:xfrm>
                <a:off x="7353000" y="1118880"/>
                <a:ext cx="83160" cy="126000"/>
              </a:xfrm>
              <a:prstGeom prst="ellipse">
                <a:avLst/>
              </a:prstGeom>
              <a:solidFill>
                <a:srgbClr val="e84987"/>
              </a:solidFill>
              <a:ln>
                <a:noFill/>
              </a:ln>
            </p:spPr>
            <p:style>
              <a:lnRef idx="0"/>
              <a:fillRef idx="0"/>
              <a:effectRef idx="0"/>
              <a:fontRef idx="minor"/>
            </p:style>
          </p:sp>
          <p:sp>
            <p:nvSpPr>
              <p:cNvPr id="1900" name="CustomShape 34"/>
              <p:cNvSpPr/>
              <p:nvPr/>
            </p:nvSpPr>
            <p:spPr>
              <a:xfrm>
                <a:off x="7509600" y="1118880"/>
                <a:ext cx="82080" cy="126000"/>
              </a:xfrm>
              <a:prstGeom prst="ellipse">
                <a:avLst/>
              </a:prstGeom>
              <a:solidFill>
                <a:srgbClr val="e84987"/>
              </a:solidFill>
              <a:ln>
                <a:noFill/>
              </a:ln>
            </p:spPr>
            <p:style>
              <a:lnRef idx="0"/>
              <a:fillRef idx="0"/>
              <a:effectRef idx="0"/>
              <a:fontRef idx="minor"/>
            </p:style>
          </p:sp>
          <p:sp>
            <p:nvSpPr>
              <p:cNvPr id="1901" name="CustomShape 35"/>
              <p:cNvSpPr/>
              <p:nvPr/>
            </p:nvSpPr>
            <p:spPr>
              <a:xfrm>
                <a:off x="7665120" y="1118880"/>
                <a:ext cx="82800" cy="12600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2" name="CustomShape 1"/>
          <p:cNvSpPr/>
          <p:nvPr/>
        </p:nvSpPr>
        <p:spPr>
          <a:xfrm>
            <a:off x="2751840" y="3553560"/>
            <a:ext cx="3634920" cy="417960"/>
          </a:xfrm>
          <a:prstGeom prst="rect">
            <a:avLst/>
          </a:prstGeom>
          <a:noFill/>
          <a:ln>
            <a:noFill/>
          </a:ln>
        </p:spPr>
        <p:style>
          <a:lnRef idx="0"/>
          <a:fillRef idx="0"/>
          <a:effectRef idx="0"/>
          <a:fontRef idx="minor"/>
        </p:style>
      </p:sp>
      <p:sp>
        <p:nvSpPr>
          <p:cNvPr id="1903" name="CustomShape 2"/>
          <p:cNvSpPr/>
          <p:nvPr/>
        </p:nvSpPr>
        <p:spPr>
          <a:xfrm>
            <a:off x="1901880" y="1160280"/>
            <a:ext cx="5333040" cy="22230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3100" spc="-1" strike="noStrike">
                <a:solidFill>
                  <a:srgbClr val="191919"/>
                </a:solidFill>
                <a:latin typeface="Assistant"/>
                <a:ea typeface="Assistant"/>
              </a:rPr>
              <a:t>“</a:t>
            </a:r>
            <a:r>
              <a:rPr b="1" lang="en" sz="2400" spc="-1" strike="noStrike">
                <a:solidFill>
                  <a:srgbClr val="000000"/>
                </a:solidFill>
                <a:latin typeface="Assistant Medium"/>
                <a:ea typeface="Assistant Medium"/>
              </a:rPr>
              <a:t>Conclusion &amp; Perspectives</a:t>
            </a:r>
            <a:r>
              <a:rPr b="0" lang="en" sz="3100" spc="-1" strike="noStrike">
                <a:solidFill>
                  <a:srgbClr val="191919"/>
                </a:solidFill>
                <a:latin typeface="Assistant"/>
                <a:ea typeface="Assistant"/>
              </a:rPr>
              <a:t>”</a:t>
            </a:r>
            <a:endParaRPr b="0" lang="fr-FR" sz="31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1904" name="CustomShape 1"/>
          <p:cNvSpPr/>
          <p:nvPr/>
        </p:nvSpPr>
        <p:spPr>
          <a:xfrm>
            <a:off x="720000" y="444960"/>
            <a:ext cx="7701120" cy="569880"/>
          </a:xfrm>
          <a:prstGeom prst="rect">
            <a:avLst/>
          </a:prstGeom>
          <a:noFill/>
          <a:ln>
            <a:noFill/>
          </a:ln>
        </p:spPr>
        <p:style>
          <a:lnRef idx="0"/>
          <a:fillRef idx="0"/>
          <a:effectRef idx="0"/>
          <a:fontRef idx="minor"/>
        </p:style>
      </p:sp>
      <p:sp>
        <p:nvSpPr>
          <p:cNvPr id="1905" name="CustomShape 2"/>
          <p:cNvSpPr/>
          <p:nvPr/>
        </p:nvSpPr>
        <p:spPr>
          <a:xfrm>
            <a:off x="2203920" y="1809360"/>
            <a:ext cx="4735800" cy="2503800"/>
          </a:xfrm>
          <a:prstGeom prst="rect">
            <a:avLst/>
          </a:prstGeom>
          <a:noFill/>
          <a:ln w="28440">
            <a:solidFill>
              <a:srgbClr val="84bde7"/>
            </a:solidFill>
            <a:round/>
          </a:ln>
        </p:spPr>
        <p:style>
          <a:lnRef idx="0"/>
          <a:fillRef idx="0"/>
          <a:effectRef idx="0"/>
          <a:fontRef idx="minor"/>
        </p:style>
      </p:sp>
      <p:sp>
        <p:nvSpPr>
          <p:cNvPr id="1906" name="CustomShape 3"/>
          <p:cNvSpPr/>
          <p:nvPr/>
        </p:nvSpPr>
        <p:spPr>
          <a:xfrm>
            <a:off x="2199960" y="908640"/>
            <a:ext cx="4735800" cy="894960"/>
          </a:xfrm>
          <a:prstGeom prst="rect">
            <a:avLst/>
          </a:prstGeom>
          <a:noFill/>
          <a:ln w="28440">
            <a:solidFill>
              <a:srgbClr val="84bde7"/>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1" lang="en" sz="5600" spc="-1" strike="noStrike">
                <a:solidFill>
                  <a:srgbClr val="84bde7"/>
                </a:solidFill>
                <a:latin typeface="Orbitron"/>
                <a:ea typeface="Orbitron"/>
              </a:rPr>
              <a:t>Thank </a:t>
            </a:r>
            <a:r>
              <a:rPr b="1" lang="en" sz="5600" spc="-1" strike="noStrike">
                <a:solidFill>
                  <a:srgbClr val="e84987"/>
                </a:solidFill>
                <a:latin typeface="Orbitron"/>
                <a:ea typeface="Orbitron"/>
              </a:rPr>
              <a:t>you!</a:t>
            </a:r>
            <a:endParaRPr b="0" lang="fr-FR" sz="5600" spc="-1" strike="noStrike">
              <a:latin typeface="Arial"/>
            </a:endParaRPr>
          </a:p>
        </p:txBody>
      </p:sp>
      <p:sp>
        <p:nvSpPr>
          <p:cNvPr id="1907" name="CustomShape 4"/>
          <p:cNvSpPr/>
          <p:nvPr/>
        </p:nvSpPr>
        <p:spPr>
          <a:xfrm>
            <a:off x="2199960" y="1806840"/>
            <a:ext cx="4735800" cy="11581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endParaRPr b="0" lang="fr-FR" sz="1800" spc="-1" strike="noStrike">
              <a:latin typeface="Arial"/>
            </a:endParaRPr>
          </a:p>
          <a:p>
            <a:pPr algn="ctr">
              <a:lnSpc>
                <a:spcPct val="100000"/>
              </a:lnSpc>
              <a:tabLst>
                <a:tab algn="l" pos="0"/>
              </a:tabLst>
            </a:pPr>
            <a:endParaRPr b="0" lang="fr-FR" sz="1800" spc="-1" strike="noStrike">
              <a:latin typeface="Arial"/>
            </a:endParaRPr>
          </a:p>
        </p:txBody>
      </p:sp>
      <p:sp>
        <p:nvSpPr>
          <p:cNvPr id="1908" name="CustomShape 5"/>
          <p:cNvSpPr/>
          <p:nvPr/>
        </p:nvSpPr>
        <p:spPr>
          <a:xfrm flipH="1">
            <a:off x="2998800" y="2715120"/>
            <a:ext cx="2997000" cy="432000"/>
          </a:xfrm>
          <a:prstGeom prst="rect">
            <a:avLst/>
          </a:prstGeom>
          <a:noFill/>
          <a:ln>
            <a:noFill/>
          </a:ln>
        </p:spPr>
        <p:style>
          <a:lnRef idx="0"/>
          <a:fillRef idx="0"/>
          <a:effectRef idx="0"/>
          <a:fontRef idx="minor"/>
        </p:style>
      </p:sp>
      <p:grpSp>
        <p:nvGrpSpPr>
          <p:cNvPr id="1909" name="Group 6"/>
          <p:cNvGrpSpPr/>
          <p:nvPr/>
        </p:nvGrpSpPr>
        <p:grpSpPr>
          <a:xfrm>
            <a:off x="2199240" y="640080"/>
            <a:ext cx="4735800" cy="264600"/>
            <a:chOff x="2199240" y="640080"/>
            <a:chExt cx="4735800" cy="264600"/>
          </a:xfrm>
        </p:grpSpPr>
        <p:sp>
          <p:nvSpPr>
            <p:cNvPr id="1910" name="CustomShape 7"/>
            <p:cNvSpPr/>
            <p:nvPr/>
          </p:nvSpPr>
          <p:spPr>
            <a:xfrm>
              <a:off x="2199240" y="640080"/>
              <a:ext cx="4735800" cy="264600"/>
            </a:xfrm>
            <a:prstGeom prst="rect">
              <a:avLst/>
            </a:prstGeom>
            <a:noFill/>
            <a:ln w="28440">
              <a:solidFill>
                <a:srgbClr val="84bde7"/>
              </a:solidFill>
              <a:round/>
            </a:ln>
          </p:spPr>
          <p:style>
            <a:lnRef idx="0"/>
            <a:fillRef idx="0"/>
            <a:effectRef idx="0"/>
            <a:fontRef idx="minor"/>
          </p:style>
        </p:sp>
        <p:sp>
          <p:nvSpPr>
            <p:cNvPr id="1911" name="CustomShape 8"/>
            <p:cNvSpPr/>
            <p:nvPr/>
          </p:nvSpPr>
          <p:spPr>
            <a:xfrm>
              <a:off x="6350040" y="723600"/>
              <a:ext cx="97200" cy="97200"/>
            </a:xfrm>
            <a:prstGeom prst="ellipse">
              <a:avLst/>
            </a:prstGeom>
            <a:solidFill>
              <a:srgbClr val="e84987"/>
            </a:solidFill>
            <a:ln>
              <a:noFill/>
            </a:ln>
          </p:spPr>
          <p:style>
            <a:lnRef idx="0"/>
            <a:fillRef idx="0"/>
            <a:effectRef idx="0"/>
            <a:fontRef idx="minor"/>
          </p:style>
        </p:sp>
        <p:sp>
          <p:nvSpPr>
            <p:cNvPr id="1912" name="CustomShape 9"/>
            <p:cNvSpPr/>
            <p:nvPr/>
          </p:nvSpPr>
          <p:spPr>
            <a:xfrm>
              <a:off x="6533280" y="723600"/>
              <a:ext cx="97200" cy="97200"/>
            </a:xfrm>
            <a:prstGeom prst="ellipse">
              <a:avLst/>
            </a:prstGeom>
            <a:solidFill>
              <a:srgbClr val="e84987"/>
            </a:solidFill>
            <a:ln>
              <a:noFill/>
            </a:ln>
          </p:spPr>
          <p:style>
            <a:lnRef idx="0"/>
            <a:fillRef idx="0"/>
            <a:effectRef idx="0"/>
            <a:fontRef idx="minor"/>
          </p:style>
        </p:sp>
        <p:sp>
          <p:nvSpPr>
            <p:cNvPr id="1913" name="CustomShape 10"/>
            <p:cNvSpPr/>
            <p:nvPr/>
          </p:nvSpPr>
          <p:spPr>
            <a:xfrm>
              <a:off x="6716880" y="723600"/>
              <a:ext cx="97200" cy="97200"/>
            </a:xfrm>
            <a:prstGeom prst="ellipse">
              <a:avLst/>
            </a:prstGeom>
            <a:solidFill>
              <a:srgbClr val="e84987"/>
            </a:solidFill>
            <a:ln>
              <a:noFill/>
            </a:ln>
          </p:spPr>
          <p:style>
            <a:lnRef idx="0"/>
            <a:fillRef idx="0"/>
            <a:effectRef idx="0"/>
            <a:fontRef idx="minor"/>
          </p:style>
        </p:sp>
      </p:grpSp>
      <p:sp>
        <p:nvSpPr>
          <p:cNvPr id="1914" name="CustomShape 11"/>
          <p:cNvSpPr/>
          <p:nvPr/>
        </p:nvSpPr>
        <p:spPr>
          <a:xfrm flipH="1">
            <a:off x="2519280" y="2498040"/>
            <a:ext cx="4103280" cy="957240"/>
          </a:xfrm>
          <a:prstGeom prst="ellipse">
            <a:avLst/>
          </a:prstGeom>
          <a:noFill/>
          <a:ln w="28440">
            <a:solidFill>
              <a:srgbClr val="e84987"/>
            </a:solidFill>
            <a:round/>
          </a:ln>
        </p:spPr>
        <p:style>
          <a:lnRef idx="0"/>
          <a:fillRef idx="0"/>
          <a:effectRef idx="0"/>
          <a:fontRef idx="minor"/>
        </p:style>
        <p:txBody>
          <a:bodyPr lIns="90000" rIns="90000" tIns="45000" bIns="45000">
            <a:noAutofit/>
          </a:bodyPr>
          <a:p>
            <a:pPr algn="ctr">
              <a:lnSpc>
                <a:spcPct val="100000"/>
              </a:lnSpc>
              <a:tabLst>
                <a:tab algn="l" pos="0"/>
              </a:tabLst>
            </a:pPr>
            <a:r>
              <a:rPr b="1" lang="en" sz="2000" spc="-1" strike="noStrike">
                <a:solidFill>
                  <a:srgbClr val="84bde7"/>
                </a:solidFill>
                <a:latin typeface="Assistant"/>
                <a:ea typeface="Assistant"/>
              </a:rPr>
              <a:t>Do you have any questions?</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91919"/>
        </a:solidFill>
      </p:bgPr>
    </p:bg>
    <p:spTree>
      <p:nvGrpSpPr>
        <p:cNvPr id="1" name=""/>
        <p:cNvGrpSpPr/>
        <p:nvPr/>
      </p:nvGrpSpPr>
      <p:grpSpPr>
        <a:xfrm>
          <a:off x="0" y="0"/>
          <a:ext cx="0" cy="0"/>
          <a:chOff x="0" y="0"/>
          <a:chExt cx="0" cy="0"/>
        </a:xfrm>
      </p:grpSpPr>
      <p:sp>
        <p:nvSpPr>
          <p:cNvPr id="666" name="CustomShape 1"/>
          <p:cNvSpPr/>
          <p:nvPr/>
        </p:nvSpPr>
        <p:spPr>
          <a:xfrm>
            <a:off x="6244200" y="1810080"/>
            <a:ext cx="1520640" cy="1520640"/>
          </a:xfrm>
          <a:prstGeom prst="roundRect">
            <a:avLst>
              <a:gd name="adj" fmla="val 16667"/>
            </a:avLst>
          </a:prstGeom>
          <a:noFill/>
          <a:ln w="28440">
            <a:solidFill>
              <a:srgbClr val="84bde7"/>
            </a:solidFill>
            <a:round/>
          </a:ln>
        </p:spPr>
        <p:style>
          <a:lnRef idx="0"/>
          <a:fillRef idx="0"/>
          <a:effectRef idx="0"/>
          <a:fontRef idx="minor"/>
        </p:style>
      </p:sp>
      <p:sp>
        <p:nvSpPr>
          <p:cNvPr id="667" name="CustomShape 2"/>
          <p:cNvSpPr/>
          <p:nvPr/>
        </p:nvSpPr>
        <p:spPr>
          <a:xfrm>
            <a:off x="1008000" y="782280"/>
            <a:ext cx="5223600" cy="6552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4500" spc="-1" strike="noStrike">
                <a:solidFill>
                  <a:srgbClr val="84bde7"/>
                </a:solidFill>
                <a:latin typeface="Orbitron"/>
                <a:ea typeface="Orbitron"/>
              </a:rPr>
              <a:t>Matious </a:t>
            </a:r>
            <a:r>
              <a:rPr b="1" lang="en" sz="4500" spc="-1" strike="noStrike">
                <a:solidFill>
                  <a:srgbClr val="e84987"/>
                </a:solidFill>
                <a:latin typeface="Orbitron"/>
                <a:ea typeface="Orbitron"/>
              </a:rPr>
              <a:t>Digital</a:t>
            </a:r>
            <a:endParaRPr b="0" lang="fr-FR" sz="4500" spc="-1" strike="noStrike">
              <a:latin typeface="Arial"/>
            </a:endParaRPr>
          </a:p>
        </p:txBody>
      </p:sp>
      <p:sp>
        <p:nvSpPr>
          <p:cNvPr id="668" name="CustomShape 3"/>
          <p:cNvSpPr/>
          <p:nvPr/>
        </p:nvSpPr>
        <p:spPr>
          <a:xfrm>
            <a:off x="1018080" y="1512000"/>
            <a:ext cx="5099400" cy="215748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tabLst>
                <a:tab algn="l" pos="0"/>
              </a:tabLst>
            </a:pPr>
            <a:r>
              <a:rPr b="0" lang="en" sz="1600" spc="-1" strike="noStrike">
                <a:solidFill>
                  <a:srgbClr val="84bde7"/>
                </a:solidFill>
                <a:latin typeface="Assistant"/>
                <a:ea typeface="Assistant"/>
              </a:rPr>
              <a:t>Matious Digital est une agence digitale spécialisée dans l’accompagnement technologique et marketing pour des entreprises en Europe et en Amérique du nord. Depuis la création de Matious Digital l’objectif principale qui vise principalement à le réaliser est d’utiliser des technologies de pointe pour développer des solutions futuristes.</a:t>
            </a:r>
            <a:endParaRPr b="0" lang="fr-FR" sz="1600" spc="-1" strike="noStrike">
              <a:latin typeface="Arial"/>
            </a:endParaRPr>
          </a:p>
        </p:txBody>
      </p:sp>
      <p:sp>
        <p:nvSpPr>
          <p:cNvPr id="669" name="CustomShape 4"/>
          <p:cNvSpPr/>
          <p:nvPr/>
        </p:nvSpPr>
        <p:spPr>
          <a:xfrm>
            <a:off x="7499880" y="1902960"/>
            <a:ext cx="141120" cy="141120"/>
          </a:xfrm>
          <a:prstGeom prst="ellipse">
            <a:avLst/>
          </a:prstGeom>
          <a:solidFill>
            <a:srgbClr val="ffffff"/>
          </a:solidFill>
          <a:ln>
            <a:noFill/>
          </a:ln>
        </p:spPr>
        <p:style>
          <a:lnRef idx="0"/>
          <a:fillRef idx="0"/>
          <a:effectRef idx="0"/>
          <a:fontRef idx="minor"/>
        </p:style>
      </p:sp>
      <p:sp>
        <p:nvSpPr>
          <p:cNvPr id="670" name="CustomShape 5"/>
          <p:cNvSpPr/>
          <p:nvPr/>
        </p:nvSpPr>
        <p:spPr>
          <a:xfrm>
            <a:off x="7499880" y="564480"/>
            <a:ext cx="264600" cy="264600"/>
          </a:xfrm>
          <a:prstGeom prst="ellipse">
            <a:avLst/>
          </a:prstGeom>
          <a:solidFill>
            <a:srgbClr val="ffffff"/>
          </a:solidFill>
          <a:ln>
            <a:noFill/>
          </a:ln>
        </p:spPr>
        <p:style>
          <a:lnRef idx="0"/>
          <a:fillRef idx="0"/>
          <a:effectRef idx="0"/>
          <a:fontRef idx="minor"/>
        </p:style>
      </p:sp>
      <p:sp>
        <p:nvSpPr>
          <p:cNvPr id="671" name="CustomShape 6"/>
          <p:cNvSpPr/>
          <p:nvPr/>
        </p:nvSpPr>
        <p:spPr>
          <a:xfrm>
            <a:off x="7946640" y="564480"/>
            <a:ext cx="264600" cy="264600"/>
          </a:xfrm>
          <a:prstGeom prst="ellipse">
            <a:avLst/>
          </a:prstGeom>
          <a:solidFill>
            <a:srgbClr val="ffffff"/>
          </a:solidFill>
          <a:ln>
            <a:noFill/>
          </a:ln>
        </p:spPr>
        <p:style>
          <a:lnRef idx="0"/>
          <a:fillRef idx="0"/>
          <a:effectRef idx="0"/>
          <a:fontRef idx="minor"/>
        </p:style>
      </p:sp>
      <p:pic>
        <p:nvPicPr>
          <p:cNvPr id="672" name="" descr=""/>
          <p:cNvPicPr/>
          <p:nvPr/>
        </p:nvPicPr>
        <p:blipFill>
          <a:blip r:embed="rId1"/>
          <a:stretch/>
        </p:blipFill>
        <p:spPr>
          <a:xfrm>
            <a:off x="6480000" y="2037240"/>
            <a:ext cx="1077480" cy="1056240"/>
          </a:xfrm>
          <a:prstGeom prst="rect">
            <a:avLst/>
          </a:prstGeom>
          <a:ln>
            <a:noFill/>
          </a:ln>
        </p:spPr>
      </p:pic>
      <p:sp>
        <p:nvSpPr>
          <p:cNvPr id="673" name="CustomShape 7"/>
          <p:cNvSpPr/>
          <p:nvPr/>
        </p:nvSpPr>
        <p:spPr>
          <a:xfrm>
            <a:off x="792000" y="432000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674" name="CustomShape 8"/>
          <p:cNvSpPr/>
          <p:nvPr/>
        </p:nvSpPr>
        <p:spPr>
          <a:xfrm>
            <a:off x="842400" y="4320000"/>
            <a:ext cx="430200" cy="408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5</a:t>
            </a:r>
            <a:endParaRPr b="0" lang="fr-FR" sz="1800" spc="-1" strike="noStrike">
              <a:latin typeface="Arial"/>
            </a:endParaRPr>
          </a:p>
        </p:txBody>
      </p:sp>
      <p:sp>
        <p:nvSpPr>
          <p:cNvPr id="675" name="CustomShape 9"/>
          <p:cNvSpPr/>
          <p:nvPr/>
        </p:nvSpPr>
        <p:spPr>
          <a:xfrm>
            <a:off x="7979400" y="448632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3312000" y="1440000"/>
            <a:ext cx="5037480" cy="2301480"/>
          </a:xfrm>
          <a:prstGeom prst="ellipse">
            <a:avLst/>
          </a:prstGeom>
          <a:noFill/>
          <a:ln w="28440">
            <a:solidFill>
              <a:srgbClr val="e84987"/>
            </a:solidFill>
            <a:round/>
          </a:ln>
        </p:spPr>
        <p:style>
          <a:lnRef idx="0"/>
          <a:fillRef idx="0"/>
          <a:effectRef idx="0"/>
          <a:fontRef idx="minor"/>
        </p:style>
      </p:sp>
      <p:sp>
        <p:nvSpPr>
          <p:cNvPr id="677" name="CustomShape 2"/>
          <p:cNvSpPr/>
          <p:nvPr/>
        </p:nvSpPr>
        <p:spPr>
          <a:xfrm>
            <a:off x="830880" y="1469880"/>
            <a:ext cx="2206800" cy="2206800"/>
          </a:xfrm>
          <a:prstGeom prst="roundRect">
            <a:avLst>
              <a:gd name="adj" fmla="val 16667"/>
            </a:avLst>
          </a:prstGeom>
          <a:noFill/>
          <a:ln w="28440">
            <a:solidFill>
              <a:srgbClr val="ffffff"/>
            </a:solidFill>
            <a:round/>
          </a:ln>
        </p:spPr>
        <p:style>
          <a:lnRef idx="0"/>
          <a:fillRef idx="0"/>
          <a:effectRef idx="0"/>
          <a:fontRef idx="minor"/>
        </p:style>
      </p:sp>
      <p:sp>
        <p:nvSpPr>
          <p:cNvPr id="678" name="CustomShape 3"/>
          <p:cNvSpPr/>
          <p:nvPr/>
        </p:nvSpPr>
        <p:spPr>
          <a:xfrm>
            <a:off x="3312000" y="1440000"/>
            <a:ext cx="5037480" cy="23014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1417"/>
              </a:spcBef>
              <a:spcAft>
                <a:spcPts val="3016"/>
              </a:spcAft>
              <a:tabLst>
                <a:tab algn="l" pos="0"/>
              </a:tabLst>
            </a:pPr>
            <a:r>
              <a:rPr b="1" lang="en" sz="2500" spc="-1" strike="noStrike">
                <a:solidFill>
                  <a:srgbClr val="000000"/>
                </a:solidFill>
                <a:latin typeface="Assistant Medium"/>
                <a:ea typeface="Assistant Medium"/>
              </a:rPr>
              <a:t>Problématique</a:t>
            </a:r>
            <a:br/>
            <a:r>
              <a:rPr b="1" lang="en" sz="2500" spc="-1" strike="noStrike">
                <a:solidFill>
                  <a:srgbClr val="000000"/>
                </a:solidFill>
                <a:latin typeface="Assistant Medium"/>
                <a:ea typeface="Assistant Medium"/>
              </a:rPr>
              <a:t>Solutions et objectifs</a:t>
            </a:r>
            <a:br/>
            <a:r>
              <a:rPr b="1" lang="en" sz="2500" spc="-1" strike="noStrike">
                <a:solidFill>
                  <a:srgbClr val="000000"/>
                </a:solidFill>
                <a:latin typeface="Assistant Medium"/>
                <a:ea typeface="Assistant Medium"/>
              </a:rPr>
              <a:t>Organisation du travail</a:t>
            </a:r>
            <a:endParaRPr b="0" lang="fr-FR" sz="2500" spc="-1" strike="noStrike">
              <a:latin typeface="Arial"/>
            </a:endParaRPr>
          </a:p>
        </p:txBody>
      </p:sp>
      <p:sp>
        <p:nvSpPr>
          <p:cNvPr id="679" name="CustomShape 4"/>
          <p:cNvSpPr/>
          <p:nvPr/>
        </p:nvSpPr>
        <p:spPr>
          <a:xfrm>
            <a:off x="830880" y="1711080"/>
            <a:ext cx="2206800" cy="1724040"/>
          </a:xfrm>
          <a:prstGeom prst="rect">
            <a:avLst/>
          </a:prstGeom>
          <a:noFill/>
          <a:ln>
            <a:noFill/>
          </a:ln>
        </p:spPr>
        <p:style>
          <a:lnRef idx="0"/>
          <a:fillRef idx="0"/>
          <a:effectRef idx="0"/>
          <a:fontRef idx="minor"/>
        </p:style>
        <p:txBody>
          <a:bodyPr lIns="0" rIns="0" tIns="91440" bIns="91440" anchor="ctr">
            <a:noAutofit/>
          </a:bodyPr>
          <a:p>
            <a:pPr algn="ctr">
              <a:lnSpc>
                <a:spcPct val="100000"/>
              </a:lnSpc>
              <a:tabLst>
                <a:tab algn="l" pos="0"/>
              </a:tabLst>
            </a:pPr>
            <a:r>
              <a:rPr b="1" lang="en" sz="8500" spc="-1" strike="noStrike">
                <a:solidFill>
                  <a:srgbClr val="e84987"/>
                </a:solidFill>
                <a:latin typeface="Orbitron"/>
                <a:ea typeface="Orbitron"/>
              </a:rPr>
              <a:t>02</a:t>
            </a:r>
            <a:endParaRPr b="0" lang="fr-FR" sz="8500" spc="-1" strike="noStrike">
              <a:latin typeface="Arial"/>
            </a:endParaRPr>
          </a:p>
        </p:txBody>
      </p:sp>
      <p:sp>
        <p:nvSpPr>
          <p:cNvPr id="680" name="CustomShape 5"/>
          <p:cNvSpPr/>
          <p:nvPr/>
        </p:nvSpPr>
        <p:spPr>
          <a:xfrm>
            <a:off x="7866360" y="4065480"/>
            <a:ext cx="561600" cy="63036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ffffff"/>
          </a:solidFill>
          <a:ln>
            <a:noFill/>
          </a:ln>
        </p:spPr>
        <p:style>
          <a:lnRef idx="0"/>
          <a:fillRef idx="0"/>
          <a:effectRef idx="0"/>
          <a:fontRef idx="minor"/>
        </p:style>
      </p:sp>
      <p:grpSp>
        <p:nvGrpSpPr>
          <p:cNvPr id="681" name="Group 6"/>
          <p:cNvGrpSpPr/>
          <p:nvPr/>
        </p:nvGrpSpPr>
        <p:grpSpPr>
          <a:xfrm>
            <a:off x="713160" y="444960"/>
            <a:ext cx="7714800" cy="4248000"/>
            <a:chOff x="713160" y="444960"/>
            <a:chExt cx="7714800" cy="4248000"/>
          </a:xfrm>
        </p:grpSpPr>
        <p:sp>
          <p:nvSpPr>
            <p:cNvPr id="682" name="CustomShape 7"/>
            <p:cNvSpPr/>
            <p:nvPr/>
          </p:nvSpPr>
          <p:spPr>
            <a:xfrm>
              <a:off x="713160" y="4587840"/>
              <a:ext cx="105120" cy="105120"/>
            </a:xfrm>
            <a:prstGeom prst="rect">
              <a:avLst/>
            </a:prstGeom>
            <a:solidFill>
              <a:srgbClr val="ffffff"/>
            </a:solidFill>
            <a:ln w="19080">
              <a:solidFill>
                <a:srgbClr val="ffffff"/>
              </a:solidFill>
              <a:round/>
            </a:ln>
          </p:spPr>
          <p:style>
            <a:lnRef idx="0"/>
            <a:fillRef idx="0"/>
            <a:effectRef idx="0"/>
            <a:fontRef idx="minor"/>
          </p:style>
        </p:sp>
        <p:sp>
          <p:nvSpPr>
            <p:cNvPr id="683" name="CustomShape 8"/>
            <p:cNvSpPr/>
            <p:nvPr/>
          </p:nvSpPr>
          <p:spPr>
            <a:xfrm>
              <a:off x="8322840" y="444960"/>
              <a:ext cx="105120" cy="105120"/>
            </a:xfrm>
            <a:prstGeom prst="rect">
              <a:avLst/>
            </a:prstGeom>
            <a:solidFill>
              <a:srgbClr val="ffffff"/>
            </a:solidFill>
            <a:ln w="1908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1119600" y="1467720"/>
            <a:ext cx="1128600" cy="1128600"/>
          </a:xfrm>
          <a:prstGeom prst="roundRect">
            <a:avLst>
              <a:gd name="adj" fmla="val 16667"/>
            </a:avLst>
          </a:prstGeom>
          <a:noFill/>
          <a:ln w="28440">
            <a:solidFill>
              <a:srgbClr val="84bde7"/>
            </a:solidFill>
            <a:round/>
          </a:ln>
        </p:spPr>
        <p:style>
          <a:lnRef idx="0"/>
          <a:fillRef idx="0"/>
          <a:effectRef idx="0"/>
          <a:fontRef idx="minor"/>
        </p:style>
      </p:sp>
      <p:sp>
        <p:nvSpPr>
          <p:cNvPr id="685" name="CustomShape 2"/>
          <p:cNvSpPr/>
          <p:nvPr/>
        </p:nvSpPr>
        <p:spPr>
          <a:xfrm>
            <a:off x="4009680" y="2157840"/>
            <a:ext cx="1128600" cy="1128600"/>
          </a:xfrm>
          <a:prstGeom prst="roundRect">
            <a:avLst>
              <a:gd name="adj" fmla="val 16667"/>
            </a:avLst>
          </a:prstGeom>
          <a:noFill/>
          <a:ln w="28440">
            <a:solidFill>
              <a:srgbClr val="84bde7"/>
            </a:solidFill>
            <a:round/>
          </a:ln>
        </p:spPr>
        <p:style>
          <a:lnRef idx="0"/>
          <a:fillRef idx="0"/>
          <a:effectRef idx="0"/>
          <a:fontRef idx="minor"/>
        </p:style>
      </p:sp>
      <p:sp>
        <p:nvSpPr>
          <p:cNvPr id="686" name="CustomShape 3"/>
          <p:cNvSpPr/>
          <p:nvPr/>
        </p:nvSpPr>
        <p:spPr>
          <a:xfrm>
            <a:off x="6885720" y="1467720"/>
            <a:ext cx="1128600" cy="1128600"/>
          </a:xfrm>
          <a:prstGeom prst="roundRect">
            <a:avLst>
              <a:gd name="adj" fmla="val 16667"/>
            </a:avLst>
          </a:prstGeom>
          <a:noFill/>
          <a:ln w="28440">
            <a:solidFill>
              <a:srgbClr val="84bde7"/>
            </a:solidFill>
            <a:round/>
          </a:ln>
        </p:spPr>
        <p:style>
          <a:lnRef idx="0"/>
          <a:fillRef idx="0"/>
          <a:effectRef idx="0"/>
          <a:fontRef idx="minor"/>
        </p:style>
      </p:sp>
      <p:sp>
        <p:nvSpPr>
          <p:cNvPr id="687" name="CustomShape 4"/>
          <p:cNvSpPr/>
          <p:nvPr/>
        </p:nvSpPr>
        <p:spPr>
          <a:xfrm>
            <a:off x="720000" y="444960"/>
            <a:ext cx="7701120" cy="5698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Problématique</a:t>
            </a:r>
            <a:endParaRPr b="0" lang="fr-FR" sz="2500" spc="-1" strike="noStrike">
              <a:latin typeface="Arial"/>
            </a:endParaRPr>
          </a:p>
        </p:txBody>
      </p:sp>
      <p:sp>
        <p:nvSpPr>
          <p:cNvPr id="688" name="CustomShape 5"/>
          <p:cNvSpPr/>
          <p:nvPr/>
        </p:nvSpPr>
        <p:spPr>
          <a:xfrm>
            <a:off x="2016000" y="3384000"/>
            <a:ext cx="4894200" cy="7902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Et les utilisateurs sont souvent obligés d'échanger leurs cryptomonnaies et jetons</a:t>
            </a:r>
            <a:endParaRPr b="0" lang="fr-FR" sz="2000" spc="-1" strike="noStrike">
              <a:latin typeface="Arial"/>
            </a:endParaRPr>
          </a:p>
        </p:txBody>
      </p:sp>
      <p:sp>
        <p:nvSpPr>
          <p:cNvPr id="689" name="CustomShape 6"/>
          <p:cNvSpPr/>
          <p:nvPr/>
        </p:nvSpPr>
        <p:spPr>
          <a:xfrm>
            <a:off x="720000" y="2693880"/>
            <a:ext cx="1942200" cy="524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Centralisés</a:t>
            </a:r>
            <a:endParaRPr b="0" lang="fr-FR" sz="2000" spc="-1" strike="noStrike">
              <a:latin typeface="Arial"/>
            </a:endParaRPr>
          </a:p>
        </p:txBody>
      </p:sp>
      <p:sp>
        <p:nvSpPr>
          <p:cNvPr id="690" name="CustomShape 7"/>
          <p:cNvSpPr/>
          <p:nvPr/>
        </p:nvSpPr>
        <p:spPr>
          <a:xfrm>
            <a:off x="6486120" y="2693880"/>
            <a:ext cx="1942200" cy="524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000" spc="-1" strike="noStrike">
                <a:solidFill>
                  <a:srgbClr val="84bde7"/>
                </a:solidFill>
                <a:latin typeface="Orbitron"/>
                <a:ea typeface="Orbitron"/>
              </a:rPr>
              <a:t>Lents</a:t>
            </a:r>
            <a:endParaRPr b="0" lang="fr-FR" sz="2000" spc="-1" strike="noStrike">
              <a:latin typeface="Arial"/>
            </a:endParaRPr>
          </a:p>
        </p:txBody>
      </p:sp>
      <p:sp>
        <p:nvSpPr>
          <p:cNvPr id="691" name="CustomShape 8"/>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grpSp>
        <p:nvGrpSpPr>
          <p:cNvPr id="692" name="Group 9"/>
          <p:cNvGrpSpPr/>
          <p:nvPr/>
        </p:nvGrpSpPr>
        <p:grpSpPr>
          <a:xfrm>
            <a:off x="7839720" y="288360"/>
            <a:ext cx="653760" cy="653760"/>
            <a:chOff x="7839720" y="288360"/>
            <a:chExt cx="653760" cy="653760"/>
          </a:xfrm>
        </p:grpSpPr>
        <p:sp>
          <p:nvSpPr>
            <p:cNvPr id="693" name="CustomShape 10"/>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94" name="CustomShape 11"/>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695" name="CustomShape 12"/>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696" name="CustomShape 13"/>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697" name="CustomShape 14"/>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698" name="CustomShape 15"/>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699" name="CustomShape 16"/>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700" name="CustomShape 17"/>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701" name="CustomShape 18"/>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702" name="CustomShape 19"/>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703" name="CustomShape 20"/>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704" name="CustomShape 21"/>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705" name="CustomShape 22"/>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706" name="CustomShape 23"/>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707" name="CustomShape 24"/>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708" name="CustomShape 25"/>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709" name="CustomShape 26"/>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710" name="CustomShape 27"/>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711" name="CustomShape 28"/>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712" name="CustomShape 29"/>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713" name="CustomShape 30"/>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714" name="CustomShape 31"/>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715" name="CustomShape 32"/>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716" name="CustomShape 33"/>
          <p:cNvSpPr/>
          <p:nvPr/>
        </p:nvSpPr>
        <p:spPr>
          <a:xfrm>
            <a:off x="2248560" y="1152000"/>
            <a:ext cx="4751640" cy="344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fr-FR" sz="1800" spc="-1" strike="noStrike">
                <a:solidFill>
                  <a:srgbClr val="84bde7"/>
                </a:solidFill>
                <a:latin typeface="Arial"/>
                <a:ea typeface="DejaVu Sans"/>
              </a:rPr>
              <a:t>Actuellement, les paiements Web3 sont :</a:t>
            </a:r>
            <a:endParaRPr b="0" lang="fr-FR" sz="1800" spc="-1" strike="noStrike">
              <a:latin typeface="Arial"/>
            </a:endParaRPr>
          </a:p>
        </p:txBody>
      </p:sp>
      <p:pic>
        <p:nvPicPr>
          <p:cNvPr id="717" name="" descr=""/>
          <p:cNvPicPr/>
          <p:nvPr/>
        </p:nvPicPr>
        <p:blipFill>
          <a:blip r:embed="rId1"/>
          <a:stretch/>
        </p:blipFill>
        <p:spPr>
          <a:xfrm>
            <a:off x="1296000" y="1647000"/>
            <a:ext cx="806040" cy="799200"/>
          </a:xfrm>
          <a:prstGeom prst="rect">
            <a:avLst/>
          </a:prstGeom>
          <a:ln>
            <a:noFill/>
          </a:ln>
        </p:spPr>
      </p:pic>
      <p:sp>
        <p:nvSpPr>
          <p:cNvPr id="718" name="CustomShape 34"/>
          <p:cNvSpPr/>
          <p:nvPr/>
        </p:nvSpPr>
        <p:spPr>
          <a:xfrm>
            <a:off x="525600" y="434160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719" name="CustomShape 35"/>
          <p:cNvSpPr/>
          <p:nvPr/>
        </p:nvSpPr>
        <p:spPr>
          <a:xfrm>
            <a:off x="576000" y="4341600"/>
            <a:ext cx="430200" cy="408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7</a:t>
            </a:r>
            <a:endParaRPr b="0" lang="fr-FR" sz="1800" spc="-1" strike="noStrike">
              <a:latin typeface="Arial"/>
            </a:endParaRPr>
          </a:p>
        </p:txBody>
      </p:sp>
      <p:pic>
        <p:nvPicPr>
          <p:cNvPr id="720" name="" descr=""/>
          <p:cNvPicPr/>
          <p:nvPr/>
        </p:nvPicPr>
        <p:blipFill>
          <a:blip r:embed="rId2"/>
          <a:stretch/>
        </p:blipFill>
        <p:spPr>
          <a:xfrm>
            <a:off x="4176000" y="2304000"/>
            <a:ext cx="790200" cy="799200"/>
          </a:xfrm>
          <a:prstGeom prst="rect">
            <a:avLst/>
          </a:prstGeom>
          <a:ln>
            <a:noFill/>
          </a:ln>
        </p:spPr>
      </p:pic>
      <p:sp>
        <p:nvSpPr>
          <p:cNvPr id="721" name="CustomShape 36"/>
          <p:cNvSpPr/>
          <p:nvPr/>
        </p:nvSpPr>
        <p:spPr>
          <a:xfrm>
            <a:off x="7106040" y="1656000"/>
            <a:ext cx="718200" cy="71820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720000" y="444960"/>
            <a:ext cx="7701120" cy="5698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spcBef>
                <a:spcPts val="1417"/>
              </a:spcBef>
              <a:spcAft>
                <a:spcPts val="3016"/>
              </a:spcAft>
              <a:tabLst>
                <a:tab algn="l" pos="0"/>
              </a:tabLst>
            </a:pPr>
            <a:r>
              <a:rPr b="1" lang="en" sz="2500" spc="-1" strike="noStrike">
                <a:solidFill>
                  <a:srgbClr val="e84987"/>
                </a:solidFill>
                <a:latin typeface="Assistant Medium"/>
                <a:ea typeface="Assistant Medium"/>
              </a:rPr>
              <a:t>Solution proposée</a:t>
            </a:r>
            <a:endParaRPr b="0" lang="fr-FR" sz="2500" spc="-1" strike="noStrike">
              <a:latin typeface="Arial"/>
            </a:endParaRPr>
          </a:p>
        </p:txBody>
      </p:sp>
      <p:sp>
        <p:nvSpPr>
          <p:cNvPr id="723" name="CustomShape 2"/>
          <p:cNvSpPr/>
          <p:nvPr/>
        </p:nvSpPr>
        <p:spPr>
          <a:xfrm>
            <a:off x="8119440" y="4359960"/>
            <a:ext cx="298800" cy="335880"/>
          </a:xfrm>
          <a:custGeom>
            <a:avLst/>
            <a:gdLst/>
            <a:ahLst/>
            <a:rect l="l" t="t" r="r" b="b"/>
            <a:pathLst>
              <a:path w="22575" h="25327">
                <a:moveTo>
                  <a:pt x="10186" y="0"/>
                </a:moveTo>
                <a:lnTo>
                  <a:pt x="8259" y="1927"/>
                </a:lnTo>
                <a:lnTo>
                  <a:pt x="17344" y="11012"/>
                </a:lnTo>
                <a:lnTo>
                  <a:pt x="0" y="11012"/>
                </a:lnTo>
                <a:lnTo>
                  <a:pt x="0" y="13764"/>
                </a:lnTo>
                <a:lnTo>
                  <a:pt x="17344" y="13764"/>
                </a:lnTo>
                <a:lnTo>
                  <a:pt x="8259" y="23124"/>
                </a:lnTo>
                <a:lnTo>
                  <a:pt x="10186" y="25327"/>
                </a:lnTo>
                <a:lnTo>
                  <a:pt x="22574" y="12388"/>
                </a:lnTo>
                <a:lnTo>
                  <a:pt x="10186" y="0"/>
                </a:lnTo>
                <a:close/>
              </a:path>
            </a:pathLst>
          </a:custGeom>
          <a:solidFill>
            <a:srgbClr val="e84987"/>
          </a:solidFill>
          <a:ln>
            <a:noFill/>
          </a:ln>
        </p:spPr>
        <p:style>
          <a:lnRef idx="0"/>
          <a:fillRef idx="0"/>
          <a:effectRef idx="0"/>
          <a:fontRef idx="minor"/>
        </p:style>
      </p:sp>
      <p:sp>
        <p:nvSpPr>
          <p:cNvPr id="724" name="CustomShape 3"/>
          <p:cNvSpPr/>
          <p:nvPr/>
        </p:nvSpPr>
        <p:spPr>
          <a:xfrm>
            <a:off x="1440720" y="1152360"/>
            <a:ext cx="6261480" cy="10778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850"/>
              </a:spcBef>
              <a:spcAft>
                <a:spcPts val="850"/>
              </a:spcAft>
            </a:pPr>
            <a:r>
              <a:rPr b="1" lang="fr-FR" sz="2000" spc="-1" strike="noStrike">
                <a:solidFill>
                  <a:srgbClr val="84bde7"/>
                </a:solidFill>
                <a:latin typeface="Assistant"/>
                <a:ea typeface="DejaVu Sans"/>
              </a:rPr>
              <a:t>une passerelle de paiement peer-to-peer qui utilise les smart contracts pour la conversion à la volée.</a:t>
            </a:r>
            <a:endParaRPr b="0" lang="fr-FR" sz="2000" spc="-1" strike="noStrike">
              <a:latin typeface="Arial"/>
            </a:endParaRPr>
          </a:p>
        </p:txBody>
      </p:sp>
      <p:grpSp>
        <p:nvGrpSpPr>
          <p:cNvPr id="725" name="Group 4"/>
          <p:cNvGrpSpPr/>
          <p:nvPr/>
        </p:nvGrpSpPr>
        <p:grpSpPr>
          <a:xfrm>
            <a:off x="504000" y="1383480"/>
            <a:ext cx="826920" cy="774720"/>
            <a:chOff x="504000" y="1383480"/>
            <a:chExt cx="826920" cy="774720"/>
          </a:xfrm>
        </p:grpSpPr>
        <p:sp>
          <p:nvSpPr>
            <p:cNvPr id="726" name="CustomShape 5"/>
            <p:cNvSpPr/>
            <p:nvPr/>
          </p:nvSpPr>
          <p:spPr>
            <a:xfrm>
              <a:off x="600840" y="1383480"/>
              <a:ext cx="614880" cy="77472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style>
            <a:lnRef idx="0"/>
            <a:fillRef idx="0"/>
            <a:effectRef idx="0"/>
            <a:fontRef idx="minor"/>
          </p:style>
        </p:sp>
        <p:sp>
          <p:nvSpPr>
            <p:cNvPr id="727" name="CustomShape 6"/>
            <p:cNvSpPr/>
            <p:nvPr/>
          </p:nvSpPr>
          <p:spPr>
            <a:xfrm>
              <a:off x="504000" y="1656360"/>
              <a:ext cx="86760" cy="4716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style>
            <a:lnRef idx="0"/>
            <a:fillRef idx="0"/>
            <a:effectRef idx="0"/>
            <a:fontRef idx="minor"/>
          </p:style>
        </p:sp>
        <p:sp>
          <p:nvSpPr>
            <p:cNvPr id="728" name="CustomShape 7"/>
            <p:cNvSpPr/>
            <p:nvPr/>
          </p:nvSpPr>
          <p:spPr>
            <a:xfrm>
              <a:off x="1241640" y="1656360"/>
              <a:ext cx="89280" cy="4716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style>
            <a:lnRef idx="0"/>
            <a:fillRef idx="0"/>
            <a:effectRef idx="0"/>
            <a:fontRef idx="minor"/>
          </p:style>
        </p:sp>
        <p:sp>
          <p:nvSpPr>
            <p:cNvPr id="729" name="CustomShape 8"/>
            <p:cNvSpPr/>
            <p:nvPr/>
          </p:nvSpPr>
          <p:spPr>
            <a:xfrm>
              <a:off x="615240" y="1889640"/>
              <a:ext cx="81000" cy="7092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style>
            <a:lnRef idx="0"/>
            <a:fillRef idx="0"/>
            <a:effectRef idx="0"/>
            <a:fontRef idx="minor"/>
          </p:style>
        </p:sp>
        <p:sp>
          <p:nvSpPr>
            <p:cNvPr id="730" name="CustomShape 9"/>
            <p:cNvSpPr/>
            <p:nvPr/>
          </p:nvSpPr>
          <p:spPr>
            <a:xfrm>
              <a:off x="1140120" y="1397520"/>
              <a:ext cx="81360" cy="7128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style>
            <a:lnRef idx="0"/>
            <a:fillRef idx="0"/>
            <a:effectRef idx="0"/>
            <a:fontRef idx="minor"/>
          </p:style>
        </p:sp>
        <p:sp>
          <p:nvSpPr>
            <p:cNvPr id="731" name="CustomShape 10"/>
            <p:cNvSpPr/>
            <p:nvPr/>
          </p:nvSpPr>
          <p:spPr>
            <a:xfrm>
              <a:off x="1140120" y="1889640"/>
              <a:ext cx="81360" cy="7092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style>
            <a:lnRef idx="0"/>
            <a:fillRef idx="0"/>
            <a:effectRef idx="0"/>
            <a:fontRef idx="minor"/>
          </p:style>
        </p:sp>
        <p:sp>
          <p:nvSpPr>
            <p:cNvPr id="732" name="CustomShape 11"/>
            <p:cNvSpPr/>
            <p:nvPr/>
          </p:nvSpPr>
          <p:spPr>
            <a:xfrm>
              <a:off x="615240" y="1397520"/>
              <a:ext cx="81000" cy="7128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style>
            <a:lnRef idx="0"/>
            <a:fillRef idx="0"/>
            <a:effectRef idx="0"/>
            <a:fontRef idx="minor"/>
          </p:style>
        </p:sp>
      </p:grpSp>
      <p:grpSp>
        <p:nvGrpSpPr>
          <p:cNvPr id="733" name="Group 12"/>
          <p:cNvGrpSpPr/>
          <p:nvPr/>
        </p:nvGrpSpPr>
        <p:grpSpPr>
          <a:xfrm>
            <a:off x="7839720" y="288360"/>
            <a:ext cx="653760" cy="653760"/>
            <a:chOff x="7839720" y="288360"/>
            <a:chExt cx="653760" cy="653760"/>
          </a:xfrm>
        </p:grpSpPr>
        <p:sp>
          <p:nvSpPr>
            <p:cNvPr id="734" name="CustomShape 13"/>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35" name="CustomShape 14"/>
            <p:cNvSpPr/>
            <p:nvPr/>
          </p:nvSpPr>
          <p:spPr>
            <a:xfrm>
              <a:off x="7839720" y="288360"/>
              <a:ext cx="653760" cy="653760"/>
            </a:xfrm>
            <a:custGeom>
              <a:avLst/>
              <a:gdLst/>
              <a:ahLst/>
              <a:rect l="l" t="t" r="r" b="b"/>
              <a:pathLst>
                <a:path w="45899" h="45898">
                  <a:moveTo>
                    <a:pt x="22949" y="45898"/>
                  </a:moveTo>
                  <a:cubicBezTo>
                    <a:pt x="10305" y="45898"/>
                    <a:pt x="1" y="35594"/>
                    <a:pt x="1" y="22949"/>
                  </a:cubicBezTo>
                  <a:cubicBezTo>
                    <a:pt x="1" y="10305"/>
                    <a:pt x="10305" y="1"/>
                    <a:pt x="22949" y="1"/>
                  </a:cubicBezTo>
                  <a:cubicBezTo>
                    <a:pt x="35594" y="1"/>
                    <a:pt x="45898" y="10305"/>
                    <a:pt x="45898" y="22949"/>
                  </a:cubicBezTo>
                  <a:cubicBezTo>
                    <a:pt x="45898" y="35594"/>
                    <a:pt x="35594" y="45898"/>
                    <a:pt x="22949" y="45898"/>
                  </a:cubicBezTo>
                  <a:close/>
                  <a:moveTo>
                    <a:pt x="22949" y="396"/>
                  </a:moveTo>
                  <a:cubicBezTo>
                    <a:pt x="10517" y="396"/>
                    <a:pt x="365" y="10487"/>
                    <a:pt x="365" y="22949"/>
                  </a:cubicBezTo>
                  <a:cubicBezTo>
                    <a:pt x="365" y="35381"/>
                    <a:pt x="10487" y="45533"/>
                    <a:pt x="22949" y="45533"/>
                  </a:cubicBezTo>
                  <a:cubicBezTo>
                    <a:pt x="35381" y="45533"/>
                    <a:pt x="45503" y="35411"/>
                    <a:pt x="45503" y="22949"/>
                  </a:cubicBezTo>
                  <a:cubicBezTo>
                    <a:pt x="45503" y="10517"/>
                    <a:pt x="35412" y="396"/>
                    <a:pt x="22949" y="396"/>
                  </a:cubicBezTo>
                  <a:close/>
                </a:path>
              </a:pathLst>
            </a:custGeom>
            <a:solidFill>
              <a:srgbClr val="e84987"/>
            </a:solidFill>
            <a:ln w="9360">
              <a:solidFill>
                <a:srgbClr val="e84987"/>
              </a:solidFill>
              <a:round/>
            </a:ln>
          </p:spPr>
          <p:style>
            <a:lnRef idx="0"/>
            <a:fillRef idx="0"/>
            <a:effectRef idx="0"/>
            <a:fontRef idx="minor"/>
          </p:style>
        </p:sp>
        <p:sp>
          <p:nvSpPr>
            <p:cNvPr id="736" name="CustomShape 15"/>
            <p:cNvSpPr/>
            <p:nvPr/>
          </p:nvSpPr>
          <p:spPr>
            <a:xfrm>
              <a:off x="7904520" y="288360"/>
              <a:ext cx="525600" cy="653760"/>
            </a:xfrm>
            <a:custGeom>
              <a:avLst/>
              <a:gdLst/>
              <a:ahLst/>
              <a:rect l="l" t="t" r="r" b="b"/>
              <a:pathLst>
                <a:path w="36932" h="45898">
                  <a:moveTo>
                    <a:pt x="18451" y="45898"/>
                  </a:moveTo>
                  <a:cubicBezTo>
                    <a:pt x="8268" y="45898"/>
                    <a:pt x="1" y="35594"/>
                    <a:pt x="1" y="22949"/>
                  </a:cubicBezTo>
                  <a:cubicBezTo>
                    <a:pt x="1" y="10305"/>
                    <a:pt x="8268" y="1"/>
                    <a:pt x="18451" y="1"/>
                  </a:cubicBezTo>
                  <a:cubicBezTo>
                    <a:pt x="28633" y="1"/>
                    <a:pt x="36931" y="10305"/>
                    <a:pt x="36931" y="22949"/>
                  </a:cubicBezTo>
                  <a:cubicBezTo>
                    <a:pt x="36931" y="35594"/>
                    <a:pt x="28633" y="45898"/>
                    <a:pt x="18451" y="45898"/>
                  </a:cubicBezTo>
                  <a:close/>
                  <a:moveTo>
                    <a:pt x="18451" y="396"/>
                  </a:moveTo>
                  <a:cubicBezTo>
                    <a:pt x="8481" y="396"/>
                    <a:pt x="365" y="10487"/>
                    <a:pt x="365" y="22949"/>
                  </a:cubicBezTo>
                  <a:cubicBezTo>
                    <a:pt x="365" y="35381"/>
                    <a:pt x="8451" y="45533"/>
                    <a:pt x="18451" y="45533"/>
                  </a:cubicBezTo>
                  <a:cubicBezTo>
                    <a:pt x="28420" y="45533"/>
                    <a:pt x="36536" y="35411"/>
                    <a:pt x="36536" y="22949"/>
                  </a:cubicBezTo>
                  <a:cubicBezTo>
                    <a:pt x="36506" y="10517"/>
                    <a:pt x="28420" y="396"/>
                    <a:pt x="18451" y="396"/>
                  </a:cubicBezTo>
                  <a:close/>
                </a:path>
              </a:pathLst>
            </a:custGeom>
            <a:solidFill>
              <a:srgbClr val="e84987"/>
            </a:solidFill>
            <a:ln w="9360">
              <a:solidFill>
                <a:srgbClr val="e84987"/>
              </a:solidFill>
              <a:round/>
            </a:ln>
          </p:spPr>
          <p:style>
            <a:lnRef idx="0"/>
            <a:fillRef idx="0"/>
            <a:effectRef idx="0"/>
            <a:fontRef idx="minor"/>
          </p:style>
        </p:sp>
        <p:sp>
          <p:nvSpPr>
            <p:cNvPr id="737" name="CustomShape 16"/>
            <p:cNvSpPr/>
            <p:nvPr/>
          </p:nvSpPr>
          <p:spPr>
            <a:xfrm>
              <a:off x="7961400" y="288360"/>
              <a:ext cx="411840" cy="653760"/>
            </a:xfrm>
            <a:custGeom>
              <a:avLst/>
              <a:gdLst/>
              <a:ahLst/>
              <a:rect l="l" t="t" r="r" b="b"/>
              <a:pathLst>
                <a:path w="28998" h="45898">
                  <a:moveTo>
                    <a:pt x="14469" y="45898"/>
                  </a:moveTo>
                  <a:cubicBezTo>
                    <a:pt x="6505" y="45898"/>
                    <a:pt x="0" y="35594"/>
                    <a:pt x="0" y="22949"/>
                  </a:cubicBezTo>
                  <a:cubicBezTo>
                    <a:pt x="0" y="10305"/>
                    <a:pt x="6505" y="1"/>
                    <a:pt x="14469" y="1"/>
                  </a:cubicBezTo>
                  <a:cubicBezTo>
                    <a:pt x="22463" y="1"/>
                    <a:pt x="28937" y="10305"/>
                    <a:pt x="28937" y="22949"/>
                  </a:cubicBezTo>
                  <a:cubicBezTo>
                    <a:pt x="28998" y="35594"/>
                    <a:pt x="22493" y="45898"/>
                    <a:pt x="14469" y="45898"/>
                  </a:cubicBezTo>
                  <a:close/>
                  <a:moveTo>
                    <a:pt x="14469" y="396"/>
                  </a:moveTo>
                  <a:cubicBezTo>
                    <a:pt x="6687" y="396"/>
                    <a:pt x="365" y="10487"/>
                    <a:pt x="365" y="22949"/>
                  </a:cubicBezTo>
                  <a:cubicBezTo>
                    <a:pt x="365" y="35381"/>
                    <a:pt x="6687" y="45533"/>
                    <a:pt x="14469" y="45533"/>
                  </a:cubicBezTo>
                  <a:cubicBezTo>
                    <a:pt x="22250" y="45533"/>
                    <a:pt x="28572" y="35411"/>
                    <a:pt x="28572" y="22949"/>
                  </a:cubicBezTo>
                  <a:cubicBezTo>
                    <a:pt x="28603" y="10517"/>
                    <a:pt x="22250" y="396"/>
                    <a:pt x="14469" y="396"/>
                  </a:cubicBezTo>
                  <a:close/>
                </a:path>
              </a:pathLst>
            </a:custGeom>
            <a:solidFill>
              <a:srgbClr val="e84987"/>
            </a:solidFill>
            <a:ln w="9360">
              <a:solidFill>
                <a:srgbClr val="e84987"/>
              </a:solidFill>
              <a:round/>
            </a:ln>
          </p:spPr>
          <p:style>
            <a:lnRef idx="0"/>
            <a:fillRef idx="0"/>
            <a:effectRef idx="0"/>
            <a:fontRef idx="minor"/>
          </p:style>
        </p:sp>
        <p:sp>
          <p:nvSpPr>
            <p:cNvPr id="738" name="CustomShape 17"/>
            <p:cNvSpPr/>
            <p:nvPr/>
          </p:nvSpPr>
          <p:spPr>
            <a:xfrm>
              <a:off x="8009640" y="288360"/>
              <a:ext cx="316800" cy="653760"/>
            </a:xfrm>
            <a:custGeom>
              <a:avLst/>
              <a:gdLst/>
              <a:ahLst/>
              <a:rect l="l" t="t" r="r" b="b"/>
              <a:pathLst>
                <a:path w="22342" h="45898">
                  <a:moveTo>
                    <a:pt x="11186" y="45898"/>
                  </a:moveTo>
                  <a:cubicBezTo>
                    <a:pt x="5016" y="45898"/>
                    <a:pt x="0" y="35594"/>
                    <a:pt x="0" y="22949"/>
                  </a:cubicBezTo>
                  <a:cubicBezTo>
                    <a:pt x="0" y="10305"/>
                    <a:pt x="5016" y="1"/>
                    <a:pt x="11186" y="1"/>
                  </a:cubicBezTo>
                  <a:cubicBezTo>
                    <a:pt x="17326" y="1"/>
                    <a:pt x="22341" y="10305"/>
                    <a:pt x="22341" y="22949"/>
                  </a:cubicBezTo>
                  <a:cubicBezTo>
                    <a:pt x="22341" y="35594"/>
                    <a:pt x="17326" y="45898"/>
                    <a:pt x="11186" y="45898"/>
                  </a:cubicBezTo>
                  <a:close/>
                  <a:moveTo>
                    <a:pt x="11186" y="396"/>
                  </a:moveTo>
                  <a:cubicBezTo>
                    <a:pt x="5259" y="396"/>
                    <a:pt x="426" y="10487"/>
                    <a:pt x="426" y="22949"/>
                  </a:cubicBezTo>
                  <a:cubicBezTo>
                    <a:pt x="426" y="35381"/>
                    <a:pt x="5259" y="45533"/>
                    <a:pt x="11186" y="45533"/>
                  </a:cubicBezTo>
                  <a:cubicBezTo>
                    <a:pt x="17113" y="45533"/>
                    <a:pt x="21916" y="35411"/>
                    <a:pt x="21916" y="22949"/>
                  </a:cubicBezTo>
                  <a:cubicBezTo>
                    <a:pt x="21916" y="10517"/>
                    <a:pt x="17113" y="396"/>
                    <a:pt x="11186" y="396"/>
                  </a:cubicBezTo>
                  <a:close/>
                </a:path>
              </a:pathLst>
            </a:custGeom>
            <a:solidFill>
              <a:srgbClr val="e84987"/>
            </a:solidFill>
            <a:ln w="9360">
              <a:solidFill>
                <a:srgbClr val="e84987"/>
              </a:solidFill>
              <a:round/>
            </a:ln>
          </p:spPr>
          <p:style>
            <a:lnRef idx="0"/>
            <a:fillRef idx="0"/>
            <a:effectRef idx="0"/>
            <a:fontRef idx="minor"/>
          </p:style>
        </p:sp>
        <p:sp>
          <p:nvSpPr>
            <p:cNvPr id="739" name="CustomShape 18"/>
            <p:cNvSpPr/>
            <p:nvPr/>
          </p:nvSpPr>
          <p:spPr>
            <a:xfrm>
              <a:off x="8063280" y="288360"/>
              <a:ext cx="212760" cy="653760"/>
            </a:xfrm>
            <a:custGeom>
              <a:avLst/>
              <a:gdLst/>
              <a:ahLst/>
              <a:rect l="l" t="t" r="r" b="b"/>
              <a:pathLst>
                <a:path w="15078" h="45898">
                  <a:moveTo>
                    <a:pt x="7509" y="45898"/>
                  </a:moveTo>
                  <a:cubicBezTo>
                    <a:pt x="3284" y="45898"/>
                    <a:pt x="1" y="35837"/>
                    <a:pt x="1" y="22949"/>
                  </a:cubicBezTo>
                  <a:cubicBezTo>
                    <a:pt x="1" y="10061"/>
                    <a:pt x="3284" y="1"/>
                    <a:pt x="7509" y="1"/>
                  </a:cubicBezTo>
                  <a:cubicBezTo>
                    <a:pt x="11734" y="1"/>
                    <a:pt x="15047" y="10061"/>
                    <a:pt x="15047" y="22949"/>
                  </a:cubicBezTo>
                  <a:cubicBezTo>
                    <a:pt x="15077" y="35837"/>
                    <a:pt x="11734" y="45898"/>
                    <a:pt x="7509" y="45898"/>
                  </a:cubicBezTo>
                  <a:close/>
                  <a:moveTo>
                    <a:pt x="7509" y="396"/>
                  </a:moveTo>
                  <a:cubicBezTo>
                    <a:pt x="3557" y="396"/>
                    <a:pt x="366" y="10487"/>
                    <a:pt x="366" y="22949"/>
                  </a:cubicBezTo>
                  <a:cubicBezTo>
                    <a:pt x="366" y="35381"/>
                    <a:pt x="3557" y="45533"/>
                    <a:pt x="7509" y="45533"/>
                  </a:cubicBezTo>
                  <a:cubicBezTo>
                    <a:pt x="11460" y="45533"/>
                    <a:pt x="14652" y="35411"/>
                    <a:pt x="14652" y="22949"/>
                  </a:cubicBezTo>
                  <a:cubicBezTo>
                    <a:pt x="14652" y="10517"/>
                    <a:pt x="11460" y="396"/>
                    <a:pt x="7509" y="396"/>
                  </a:cubicBezTo>
                  <a:close/>
                </a:path>
              </a:pathLst>
            </a:custGeom>
            <a:solidFill>
              <a:srgbClr val="e84987"/>
            </a:solidFill>
            <a:ln w="9360">
              <a:solidFill>
                <a:srgbClr val="e84987"/>
              </a:solidFill>
              <a:round/>
            </a:ln>
          </p:spPr>
          <p:style>
            <a:lnRef idx="0"/>
            <a:fillRef idx="0"/>
            <a:effectRef idx="0"/>
            <a:fontRef idx="minor"/>
          </p:style>
        </p:sp>
        <p:sp>
          <p:nvSpPr>
            <p:cNvPr id="740" name="CustomShape 19"/>
            <p:cNvSpPr/>
            <p:nvPr/>
          </p:nvSpPr>
          <p:spPr>
            <a:xfrm>
              <a:off x="8119800" y="288360"/>
              <a:ext cx="102240" cy="653760"/>
            </a:xfrm>
            <a:custGeom>
              <a:avLst/>
              <a:gdLst/>
              <a:ahLst/>
              <a:rect l="l" t="t" r="r" b="b"/>
              <a:pathLst>
                <a:path w="7357" h="45898">
                  <a:moveTo>
                    <a:pt x="3678" y="45898"/>
                  </a:moveTo>
                  <a:cubicBezTo>
                    <a:pt x="1277" y="45898"/>
                    <a:pt x="0" y="34074"/>
                    <a:pt x="0" y="22949"/>
                  </a:cubicBezTo>
                  <a:cubicBezTo>
                    <a:pt x="0" y="11824"/>
                    <a:pt x="1277" y="1"/>
                    <a:pt x="3678" y="1"/>
                  </a:cubicBezTo>
                  <a:cubicBezTo>
                    <a:pt x="6080" y="1"/>
                    <a:pt x="7356" y="11824"/>
                    <a:pt x="7356" y="22949"/>
                  </a:cubicBezTo>
                  <a:cubicBezTo>
                    <a:pt x="7356" y="34074"/>
                    <a:pt x="6019" y="45898"/>
                    <a:pt x="3678" y="45898"/>
                  </a:cubicBezTo>
                  <a:close/>
                  <a:moveTo>
                    <a:pt x="3678" y="396"/>
                  </a:moveTo>
                  <a:cubicBezTo>
                    <a:pt x="2128" y="396"/>
                    <a:pt x="396" y="9666"/>
                    <a:pt x="396" y="22949"/>
                  </a:cubicBezTo>
                  <a:cubicBezTo>
                    <a:pt x="396" y="36262"/>
                    <a:pt x="2158" y="45533"/>
                    <a:pt x="3678" y="45533"/>
                  </a:cubicBezTo>
                  <a:cubicBezTo>
                    <a:pt x="5198" y="45533"/>
                    <a:pt x="6931" y="36262"/>
                    <a:pt x="6931" y="22949"/>
                  </a:cubicBezTo>
                  <a:cubicBezTo>
                    <a:pt x="6931" y="9666"/>
                    <a:pt x="5198" y="396"/>
                    <a:pt x="3678" y="396"/>
                  </a:cubicBezTo>
                  <a:close/>
                </a:path>
              </a:pathLst>
            </a:custGeom>
            <a:solidFill>
              <a:srgbClr val="e84987"/>
            </a:solidFill>
            <a:ln w="9360">
              <a:solidFill>
                <a:srgbClr val="e84987"/>
              </a:solidFill>
              <a:round/>
            </a:ln>
          </p:spPr>
          <p:style>
            <a:lnRef idx="0"/>
            <a:fillRef idx="0"/>
            <a:effectRef idx="0"/>
            <a:fontRef idx="minor"/>
          </p:style>
        </p:sp>
        <p:sp>
          <p:nvSpPr>
            <p:cNvPr id="741" name="CustomShape 20"/>
            <p:cNvSpPr/>
            <p:nvPr/>
          </p:nvSpPr>
          <p:spPr>
            <a:xfrm>
              <a:off x="8165160" y="291240"/>
              <a:ext cx="2520" cy="648720"/>
            </a:xfrm>
            <a:custGeom>
              <a:avLst/>
              <a:gdLst/>
              <a:ahLst/>
              <a:rect l="l" t="t" r="r" b="b"/>
              <a:pathLst>
                <a:path w="366" h="45534">
                  <a:moveTo>
                    <a:pt x="1" y="1"/>
                  </a:moveTo>
                  <a:lnTo>
                    <a:pt x="366" y="1"/>
                  </a:lnTo>
                  <a:lnTo>
                    <a:pt x="366" y="45533"/>
                  </a:lnTo>
                  <a:lnTo>
                    <a:pt x="1" y="45533"/>
                  </a:lnTo>
                  <a:close/>
                </a:path>
              </a:pathLst>
            </a:custGeom>
            <a:solidFill>
              <a:srgbClr val="e84987"/>
            </a:solidFill>
            <a:ln w="9360">
              <a:solidFill>
                <a:srgbClr val="e84987"/>
              </a:solidFill>
              <a:round/>
            </a:ln>
          </p:spPr>
          <p:style>
            <a:lnRef idx="0"/>
            <a:fillRef idx="0"/>
            <a:effectRef idx="0"/>
            <a:fontRef idx="minor"/>
          </p:style>
        </p:sp>
        <p:sp>
          <p:nvSpPr>
            <p:cNvPr id="742" name="CustomShape 21"/>
            <p:cNvSpPr/>
            <p:nvPr/>
          </p:nvSpPr>
          <p:spPr>
            <a:xfrm>
              <a:off x="7848360" y="664200"/>
              <a:ext cx="636120" cy="2520"/>
            </a:xfrm>
            <a:custGeom>
              <a:avLst/>
              <a:gdLst/>
              <a:ahLst/>
              <a:rect l="l" t="t" r="r" b="b"/>
              <a:pathLst>
                <a:path w="44652" h="366">
                  <a:moveTo>
                    <a:pt x="0" y="0"/>
                  </a:moveTo>
                  <a:lnTo>
                    <a:pt x="44652" y="0"/>
                  </a:lnTo>
                  <a:lnTo>
                    <a:pt x="44652" y="365"/>
                  </a:lnTo>
                  <a:lnTo>
                    <a:pt x="0" y="365"/>
                  </a:lnTo>
                  <a:close/>
                </a:path>
              </a:pathLst>
            </a:custGeom>
            <a:solidFill>
              <a:srgbClr val="e84987"/>
            </a:solidFill>
            <a:ln w="9360">
              <a:solidFill>
                <a:srgbClr val="e84987"/>
              </a:solidFill>
              <a:round/>
            </a:ln>
          </p:spPr>
          <p:style>
            <a:lnRef idx="0"/>
            <a:fillRef idx="0"/>
            <a:effectRef idx="0"/>
            <a:fontRef idx="minor"/>
          </p:style>
        </p:sp>
        <p:sp>
          <p:nvSpPr>
            <p:cNvPr id="743" name="CustomShape 22"/>
            <p:cNvSpPr/>
            <p:nvPr/>
          </p:nvSpPr>
          <p:spPr>
            <a:xfrm>
              <a:off x="7857360" y="712440"/>
              <a:ext cx="619200" cy="2880"/>
            </a:xfrm>
            <a:custGeom>
              <a:avLst/>
              <a:gdLst/>
              <a:ahLst/>
              <a:rect l="l" t="t" r="r" b="b"/>
              <a:pathLst>
                <a:path w="43467" h="396">
                  <a:moveTo>
                    <a:pt x="1" y="0"/>
                  </a:moveTo>
                  <a:lnTo>
                    <a:pt x="43467" y="0"/>
                  </a:lnTo>
                  <a:lnTo>
                    <a:pt x="43467" y="395"/>
                  </a:lnTo>
                  <a:lnTo>
                    <a:pt x="1" y="395"/>
                  </a:lnTo>
                  <a:close/>
                </a:path>
              </a:pathLst>
            </a:custGeom>
            <a:solidFill>
              <a:srgbClr val="e84987"/>
            </a:solidFill>
            <a:ln w="9360">
              <a:solidFill>
                <a:srgbClr val="e84987"/>
              </a:solidFill>
              <a:round/>
            </a:ln>
          </p:spPr>
          <p:style>
            <a:lnRef idx="0"/>
            <a:fillRef idx="0"/>
            <a:effectRef idx="0"/>
            <a:fontRef idx="minor"/>
          </p:style>
        </p:sp>
        <p:sp>
          <p:nvSpPr>
            <p:cNvPr id="744" name="CustomShape 23"/>
            <p:cNvSpPr/>
            <p:nvPr/>
          </p:nvSpPr>
          <p:spPr>
            <a:xfrm>
              <a:off x="7877160" y="760680"/>
              <a:ext cx="577800" cy="2880"/>
            </a:xfrm>
            <a:custGeom>
              <a:avLst/>
              <a:gdLst/>
              <a:ahLst/>
              <a:rect l="l" t="t" r="r" b="b"/>
              <a:pathLst>
                <a:path w="40579" h="396">
                  <a:moveTo>
                    <a:pt x="1" y="0"/>
                  </a:moveTo>
                  <a:lnTo>
                    <a:pt x="40579" y="0"/>
                  </a:lnTo>
                  <a:lnTo>
                    <a:pt x="40579" y="395"/>
                  </a:lnTo>
                  <a:lnTo>
                    <a:pt x="1" y="395"/>
                  </a:lnTo>
                  <a:close/>
                </a:path>
              </a:pathLst>
            </a:custGeom>
            <a:solidFill>
              <a:srgbClr val="e84987"/>
            </a:solidFill>
            <a:ln w="9360">
              <a:solidFill>
                <a:srgbClr val="e84987"/>
              </a:solidFill>
              <a:round/>
            </a:ln>
          </p:spPr>
          <p:style>
            <a:lnRef idx="0"/>
            <a:fillRef idx="0"/>
            <a:effectRef idx="0"/>
            <a:fontRef idx="minor"/>
          </p:style>
        </p:sp>
        <p:sp>
          <p:nvSpPr>
            <p:cNvPr id="745" name="CustomShape 24"/>
            <p:cNvSpPr/>
            <p:nvPr/>
          </p:nvSpPr>
          <p:spPr>
            <a:xfrm>
              <a:off x="7904880" y="803520"/>
              <a:ext cx="523800" cy="2520"/>
            </a:xfrm>
            <a:custGeom>
              <a:avLst/>
              <a:gdLst/>
              <a:ahLst/>
              <a:rect l="l" t="t" r="r" b="b"/>
              <a:pathLst>
                <a:path w="36811" h="366">
                  <a:moveTo>
                    <a:pt x="1" y="1"/>
                  </a:moveTo>
                  <a:lnTo>
                    <a:pt x="36810" y="1"/>
                  </a:lnTo>
                  <a:lnTo>
                    <a:pt x="36810" y="366"/>
                  </a:lnTo>
                  <a:lnTo>
                    <a:pt x="1" y="366"/>
                  </a:lnTo>
                  <a:close/>
                </a:path>
              </a:pathLst>
            </a:custGeom>
            <a:solidFill>
              <a:srgbClr val="e84987"/>
            </a:solidFill>
            <a:ln w="9360">
              <a:solidFill>
                <a:srgbClr val="e84987"/>
              </a:solidFill>
              <a:round/>
            </a:ln>
          </p:spPr>
          <p:style>
            <a:lnRef idx="0"/>
            <a:fillRef idx="0"/>
            <a:effectRef idx="0"/>
            <a:fontRef idx="minor"/>
          </p:style>
        </p:sp>
        <p:sp>
          <p:nvSpPr>
            <p:cNvPr id="746" name="CustomShape 25"/>
            <p:cNvSpPr/>
            <p:nvPr/>
          </p:nvSpPr>
          <p:spPr>
            <a:xfrm>
              <a:off x="7937280" y="842400"/>
              <a:ext cx="457200" cy="2520"/>
            </a:xfrm>
            <a:custGeom>
              <a:avLst/>
              <a:gdLst/>
              <a:ahLst/>
              <a:rect l="l" t="t" r="r" b="b"/>
              <a:pathLst>
                <a:path w="32160" h="366">
                  <a:moveTo>
                    <a:pt x="1" y="0"/>
                  </a:moveTo>
                  <a:lnTo>
                    <a:pt x="32159" y="0"/>
                  </a:lnTo>
                  <a:lnTo>
                    <a:pt x="32159" y="365"/>
                  </a:lnTo>
                  <a:lnTo>
                    <a:pt x="1" y="365"/>
                  </a:lnTo>
                  <a:close/>
                </a:path>
              </a:pathLst>
            </a:custGeom>
            <a:solidFill>
              <a:srgbClr val="e84987"/>
            </a:solidFill>
            <a:ln w="9360">
              <a:solidFill>
                <a:srgbClr val="e84987"/>
              </a:solidFill>
              <a:round/>
            </a:ln>
          </p:spPr>
          <p:style>
            <a:lnRef idx="0"/>
            <a:fillRef idx="0"/>
            <a:effectRef idx="0"/>
            <a:fontRef idx="minor"/>
          </p:style>
        </p:sp>
        <p:sp>
          <p:nvSpPr>
            <p:cNvPr id="747" name="CustomShape 26"/>
            <p:cNvSpPr/>
            <p:nvPr/>
          </p:nvSpPr>
          <p:spPr>
            <a:xfrm>
              <a:off x="7977600" y="877680"/>
              <a:ext cx="376920" cy="2880"/>
            </a:xfrm>
            <a:custGeom>
              <a:avLst/>
              <a:gdLst/>
              <a:ahLst/>
              <a:rect l="l" t="t" r="r" b="b"/>
              <a:pathLst>
                <a:path w="26537" h="396">
                  <a:moveTo>
                    <a:pt x="1" y="1"/>
                  </a:moveTo>
                  <a:lnTo>
                    <a:pt x="26536" y="1"/>
                  </a:lnTo>
                  <a:lnTo>
                    <a:pt x="26536" y="396"/>
                  </a:lnTo>
                  <a:lnTo>
                    <a:pt x="1" y="396"/>
                  </a:lnTo>
                  <a:close/>
                </a:path>
              </a:pathLst>
            </a:custGeom>
            <a:solidFill>
              <a:srgbClr val="e84987"/>
            </a:solidFill>
            <a:ln w="9360">
              <a:solidFill>
                <a:srgbClr val="e84987"/>
              </a:solidFill>
              <a:round/>
            </a:ln>
          </p:spPr>
          <p:style>
            <a:lnRef idx="0"/>
            <a:fillRef idx="0"/>
            <a:effectRef idx="0"/>
            <a:fontRef idx="minor"/>
          </p:style>
        </p:sp>
        <p:sp>
          <p:nvSpPr>
            <p:cNvPr id="748" name="CustomShape 27"/>
            <p:cNvSpPr/>
            <p:nvPr/>
          </p:nvSpPr>
          <p:spPr>
            <a:xfrm>
              <a:off x="8022240" y="905040"/>
              <a:ext cx="288360" cy="2520"/>
            </a:xfrm>
            <a:custGeom>
              <a:avLst/>
              <a:gdLst/>
              <a:ahLst/>
              <a:rect l="l" t="t" r="r" b="b"/>
              <a:pathLst>
                <a:path w="20366" h="366">
                  <a:moveTo>
                    <a:pt x="1" y="0"/>
                  </a:moveTo>
                  <a:lnTo>
                    <a:pt x="20366" y="0"/>
                  </a:lnTo>
                  <a:lnTo>
                    <a:pt x="20366" y="365"/>
                  </a:lnTo>
                  <a:lnTo>
                    <a:pt x="1" y="365"/>
                  </a:lnTo>
                  <a:close/>
                </a:path>
              </a:pathLst>
            </a:custGeom>
            <a:solidFill>
              <a:srgbClr val="e84987"/>
            </a:solidFill>
            <a:ln w="9360">
              <a:solidFill>
                <a:srgbClr val="e84987"/>
              </a:solidFill>
              <a:round/>
            </a:ln>
          </p:spPr>
          <p:style>
            <a:lnRef idx="0"/>
            <a:fillRef idx="0"/>
            <a:effectRef idx="0"/>
            <a:fontRef idx="minor"/>
          </p:style>
        </p:sp>
        <p:sp>
          <p:nvSpPr>
            <p:cNvPr id="749" name="CustomShape 28"/>
            <p:cNvSpPr/>
            <p:nvPr/>
          </p:nvSpPr>
          <p:spPr>
            <a:xfrm>
              <a:off x="7842240" y="618120"/>
              <a:ext cx="649800" cy="2520"/>
            </a:xfrm>
            <a:custGeom>
              <a:avLst/>
              <a:gdLst/>
              <a:ahLst/>
              <a:rect l="l" t="t" r="r" b="b"/>
              <a:pathLst>
                <a:path w="45625" h="366">
                  <a:moveTo>
                    <a:pt x="1" y="0"/>
                  </a:moveTo>
                  <a:lnTo>
                    <a:pt x="45625" y="0"/>
                  </a:lnTo>
                  <a:lnTo>
                    <a:pt x="45625" y="365"/>
                  </a:lnTo>
                  <a:lnTo>
                    <a:pt x="1" y="365"/>
                  </a:lnTo>
                  <a:close/>
                </a:path>
              </a:pathLst>
            </a:custGeom>
            <a:solidFill>
              <a:srgbClr val="e84987"/>
            </a:solidFill>
            <a:ln w="9360">
              <a:solidFill>
                <a:srgbClr val="e84987"/>
              </a:solidFill>
              <a:round/>
            </a:ln>
          </p:spPr>
          <p:style>
            <a:lnRef idx="0"/>
            <a:fillRef idx="0"/>
            <a:effectRef idx="0"/>
            <a:fontRef idx="minor"/>
          </p:style>
        </p:sp>
        <p:sp>
          <p:nvSpPr>
            <p:cNvPr id="750" name="CustomShape 29"/>
            <p:cNvSpPr/>
            <p:nvPr/>
          </p:nvSpPr>
          <p:spPr>
            <a:xfrm>
              <a:off x="7848360" y="568080"/>
              <a:ext cx="636120" cy="2520"/>
            </a:xfrm>
            <a:custGeom>
              <a:avLst/>
              <a:gdLst/>
              <a:ahLst/>
              <a:rect l="l" t="t" r="r" b="b"/>
              <a:pathLst>
                <a:path w="44652" h="366">
                  <a:moveTo>
                    <a:pt x="0" y="1"/>
                  </a:moveTo>
                  <a:lnTo>
                    <a:pt x="44652" y="1"/>
                  </a:lnTo>
                  <a:lnTo>
                    <a:pt x="44652" y="366"/>
                  </a:lnTo>
                  <a:lnTo>
                    <a:pt x="0" y="366"/>
                  </a:lnTo>
                  <a:close/>
                </a:path>
              </a:pathLst>
            </a:custGeom>
            <a:solidFill>
              <a:srgbClr val="e84987"/>
            </a:solidFill>
            <a:ln w="9360">
              <a:solidFill>
                <a:srgbClr val="e84987"/>
              </a:solidFill>
              <a:round/>
            </a:ln>
          </p:spPr>
          <p:style>
            <a:lnRef idx="0"/>
            <a:fillRef idx="0"/>
            <a:effectRef idx="0"/>
            <a:fontRef idx="minor"/>
          </p:style>
        </p:sp>
        <p:sp>
          <p:nvSpPr>
            <p:cNvPr id="751" name="CustomShape 30"/>
            <p:cNvSpPr/>
            <p:nvPr/>
          </p:nvSpPr>
          <p:spPr>
            <a:xfrm>
              <a:off x="7857360" y="519480"/>
              <a:ext cx="619200" cy="2880"/>
            </a:xfrm>
            <a:custGeom>
              <a:avLst/>
              <a:gdLst/>
              <a:ahLst/>
              <a:rect l="l" t="t" r="r" b="b"/>
              <a:pathLst>
                <a:path w="43467" h="396">
                  <a:moveTo>
                    <a:pt x="1" y="1"/>
                  </a:moveTo>
                  <a:lnTo>
                    <a:pt x="43467" y="1"/>
                  </a:lnTo>
                  <a:lnTo>
                    <a:pt x="43467" y="396"/>
                  </a:lnTo>
                  <a:lnTo>
                    <a:pt x="1" y="396"/>
                  </a:lnTo>
                  <a:close/>
                </a:path>
              </a:pathLst>
            </a:custGeom>
            <a:solidFill>
              <a:srgbClr val="e84987"/>
            </a:solidFill>
            <a:ln w="9360">
              <a:solidFill>
                <a:srgbClr val="e84987"/>
              </a:solidFill>
              <a:round/>
            </a:ln>
          </p:spPr>
          <p:style>
            <a:lnRef idx="0"/>
            <a:fillRef idx="0"/>
            <a:effectRef idx="0"/>
            <a:fontRef idx="minor"/>
          </p:style>
        </p:sp>
        <p:sp>
          <p:nvSpPr>
            <p:cNvPr id="752" name="CustomShape 31"/>
            <p:cNvSpPr/>
            <p:nvPr/>
          </p:nvSpPr>
          <p:spPr>
            <a:xfrm>
              <a:off x="7877160" y="471240"/>
              <a:ext cx="577800" cy="2880"/>
            </a:xfrm>
            <a:custGeom>
              <a:avLst/>
              <a:gdLst/>
              <a:ahLst/>
              <a:rect l="l" t="t" r="r" b="b"/>
              <a:pathLst>
                <a:path w="40579" h="396">
                  <a:moveTo>
                    <a:pt x="1" y="1"/>
                  </a:moveTo>
                  <a:lnTo>
                    <a:pt x="40579" y="1"/>
                  </a:lnTo>
                  <a:lnTo>
                    <a:pt x="40579" y="396"/>
                  </a:lnTo>
                  <a:lnTo>
                    <a:pt x="1" y="396"/>
                  </a:lnTo>
                  <a:close/>
                </a:path>
              </a:pathLst>
            </a:custGeom>
            <a:solidFill>
              <a:srgbClr val="e84987"/>
            </a:solidFill>
            <a:ln w="9360">
              <a:solidFill>
                <a:srgbClr val="e84987"/>
              </a:solidFill>
              <a:round/>
            </a:ln>
          </p:spPr>
          <p:style>
            <a:lnRef idx="0"/>
            <a:fillRef idx="0"/>
            <a:effectRef idx="0"/>
            <a:fontRef idx="minor"/>
          </p:style>
        </p:sp>
        <p:sp>
          <p:nvSpPr>
            <p:cNvPr id="753" name="CustomShape 32"/>
            <p:cNvSpPr/>
            <p:nvPr/>
          </p:nvSpPr>
          <p:spPr>
            <a:xfrm>
              <a:off x="7904880" y="428400"/>
              <a:ext cx="523800" cy="2880"/>
            </a:xfrm>
            <a:custGeom>
              <a:avLst/>
              <a:gdLst/>
              <a:ahLst/>
              <a:rect l="l" t="t" r="r" b="b"/>
              <a:pathLst>
                <a:path w="36811" h="397">
                  <a:moveTo>
                    <a:pt x="1" y="1"/>
                  </a:moveTo>
                  <a:lnTo>
                    <a:pt x="36810" y="1"/>
                  </a:lnTo>
                  <a:lnTo>
                    <a:pt x="36810" y="396"/>
                  </a:lnTo>
                  <a:lnTo>
                    <a:pt x="1" y="396"/>
                  </a:lnTo>
                  <a:close/>
                </a:path>
              </a:pathLst>
            </a:custGeom>
            <a:solidFill>
              <a:srgbClr val="e84987"/>
            </a:solidFill>
            <a:ln w="9360">
              <a:solidFill>
                <a:srgbClr val="e84987"/>
              </a:solidFill>
              <a:round/>
            </a:ln>
          </p:spPr>
          <p:style>
            <a:lnRef idx="0"/>
            <a:fillRef idx="0"/>
            <a:effectRef idx="0"/>
            <a:fontRef idx="minor"/>
          </p:style>
        </p:sp>
        <p:sp>
          <p:nvSpPr>
            <p:cNvPr id="754" name="CustomShape 33"/>
            <p:cNvSpPr/>
            <p:nvPr/>
          </p:nvSpPr>
          <p:spPr>
            <a:xfrm>
              <a:off x="7937280" y="389520"/>
              <a:ext cx="457200" cy="2880"/>
            </a:xfrm>
            <a:custGeom>
              <a:avLst/>
              <a:gdLst/>
              <a:ahLst/>
              <a:rect l="l" t="t" r="r" b="b"/>
              <a:pathLst>
                <a:path w="32160" h="396">
                  <a:moveTo>
                    <a:pt x="1" y="0"/>
                  </a:moveTo>
                  <a:lnTo>
                    <a:pt x="32159" y="0"/>
                  </a:lnTo>
                  <a:lnTo>
                    <a:pt x="32159" y="395"/>
                  </a:lnTo>
                  <a:lnTo>
                    <a:pt x="1" y="395"/>
                  </a:lnTo>
                  <a:close/>
                </a:path>
              </a:pathLst>
            </a:custGeom>
            <a:solidFill>
              <a:srgbClr val="e84987"/>
            </a:solidFill>
            <a:ln w="9360">
              <a:solidFill>
                <a:srgbClr val="e84987"/>
              </a:solidFill>
              <a:round/>
            </a:ln>
          </p:spPr>
          <p:style>
            <a:lnRef idx="0"/>
            <a:fillRef idx="0"/>
            <a:effectRef idx="0"/>
            <a:fontRef idx="minor"/>
          </p:style>
        </p:sp>
        <p:sp>
          <p:nvSpPr>
            <p:cNvPr id="755" name="CustomShape 34"/>
            <p:cNvSpPr/>
            <p:nvPr/>
          </p:nvSpPr>
          <p:spPr>
            <a:xfrm>
              <a:off x="7977600" y="354240"/>
              <a:ext cx="376920" cy="2880"/>
            </a:xfrm>
            <a:custGeom>
              <a:avLst/>
              <a:gdLst/>
              <a:ahLst/>
              <a:rect l="l" t="t" r="r" b="b"/>
              <a:pathLst>
                <a:path w="26537" h="396">
                  <a:moveTo>
                    <a:pt x="1" y="0"/>
                  </a:moveTo>
                  <a:lnTo>
                    <a:pt x="26536" y="0"/>
                  </a:lnTo>
                  <a:lnTo>
                    <a:pt x="26536" y="395"/>
                  </a:lnTo>
                  <a:lnTo>
                    <a:pt x="1" y="395"/>
                  </a:lnTo>
                  <a:close/>
                </a:path>
              </a:pathLst>
            </a:custGeom>
            <a:solidFill>
              <a:srgbClr val="e84987"/>
            </a:solidFill>
            <a:ln w="9360">
              <a:solidFill>
                <a:srgbClr val="e84987"/>
              </a:solidFill>
              <a:round/>
            </a:ln>
          </p:spPr>
          <p:style>
            <a:lnRef idx="0"/>
            <a:fillRef idx="0"/>
            <a:effectRef idx="0"/>
            <a:fontRef idx="minor"/>
          </p:style>
        </p:sp>
        <p:sp>
          <p:nvSpPr>
            <p:cNvPr id="756" name="CustomShape 35"/>
            <p:cNvSpPr/>
            <p:nvPr/>
          </p:nvSpPr>
          <p:spPr>
            <a:xfrm>
              <a:off x="8022240" y="327240"/>
              <a:ext cx="288360" cy="2520"/>
            </a:xfrm>
            <a:custGeom>
              <a:avLst/>
              <a:gdLst/>
              <a:ahLst/>
              <a:rect l="l" t="t" r="r" b="b"/>
              <a:pathLst>
                <a:path w="20366" h="366">
                  <a:moveTo>
                    <a:pt x="1" y="1"/>
                  </a:moveTo>
                  <a:lnTo>
                    <a:pt x="20366" y="1"/>
                  </a:lnTo>
                  <a:lnTo>
                    <a:pt x="20366" y="365"/>
                  </a:lnTo>
                  <a:lnTo>
                    <a:pt x="1" y="365"/>
                  </a:lnTo>
                  <a:close/>
                </a:path>
              </a:pathLst>
            </a:custGeom>
            <a:solidFill>
              <a:srgbClr val="e84987"/>
            </a:solidFill>
            <a:ln w="9360">
              <a:solidFill>
                <a:srgbClr val="e84987"/>
              </a:solidFill>
              <a:round/>
            </a:ln>
          </p:spPr>
          <p:style>
            <a:lnRef idx="0"/>
            <a:fillRef idx="0"/>
            <a:effectRef idx="0"/>
            <a:fontRef idx="minor"/>
          </p:style>
        </p:sp>
      </p:grpSp>
      <p:sp>
        <p:nvSpPr>
          <p:cNvPr id="757" name="CustomShape 36"/>
          <p:cNvSpPr/>
          <p:nvPr/>
        </p:nvSpPr>
        <p:spPr>
          <a:xfrm>
            <a:off x="525960" y="434196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758" name="CustomShape 37"/>
          <p:cNvSpPr/>
          <p:nvPr/>
        </p:nvSpPr>
        <p:spPr>
          <a:xfrm>
            <a:off x="576360" y="4341960"/>
            <a:ext cx="430200" cy="408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8</a:t>
            </a:r>
            <a:endParaRPr b="0" lang="fr-FR" sz="1800" spc="-1" strike="noStrike">
              <a:latin typeface="Arial"/>
            </a:endParaRPr>
          </a:p>
        </p:txBody>
      </p:sp>
      <p:sp>
        <p:nvSpPr>
          <p:cNvPr id="759" name="CustomShape 38"/>
          <p:cNvSpPr/>
          <p:nvPr/>
        </p:nvSpPr>
        <p:spPr>
          <a:xfrm>
            <a:off x="2845080" y="2239920"/>
            <a:ext cx="4785120" cy="2366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3200" spc="-1" strike="noStrike">
                <a:solidFill>
                  <a:srgbClr val="e84987"/>
                </a:solidFill>
                <a:latin typeface="Orbitron"/>
                <a:ea typeface="Orbitron"/>
              </a:rPr>
              <a:t>Objectifs</a:t>
            </a:r>
            <a:endParaRPr b="0" lang="fr-FR" sz="3200" spc="-1" strike="noStrike">
              <a:latin typeface="Arial"/>
            </a:endParaRPr>
          </a:p>
          <a:p>
            <a:pPr>
              <a:lnSpc>
                <a:spcPct val="100000"/>
              </a:lnSpc>
              <a:tabLst>
                <a:tab algn="l" pos="0"/>
              </a:tabLst>
            </a:pPr>
            <a:endParaRPr b="0" lang="fr-FR" sz="3200" spc="-1" strike="noStrike">
              <a:latin typeface="Arial"/>
            </a:endParaRPr>
          </a:p>
          <a:p>
            <a:pPr marL="457200" indent="-31464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Flux de trésorerie instantané</a:t>
            </a:r>
            <a:endParaRPr b="0" lang="fr-FR" sz="1800" spc="-1" strike="noStrike">
              <a:latin typeface="Arial"/>
            </a:endParaRPr>
          </a:p>
          <a:p>
            <a:pPr marL="457200" indent="-31464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Conversion automatique</a:t>
            </a:r>
            <a:endParaRPr b="0" lang="fr-FR" sz="1800" spc="-1" strike="noStrike">
              <a:latin typeface="Arial"/>
            </a:endParaRPr>
          </a:p>
          <a:p>
            <a:pPr marL="457200" indent="-314640">
              <a:lnSpc>
                <a:spcPct val="100000"/>
              </a:lnSpc>
              <a:spcBef>
                <a:spcPts val="567"/>
              </a:spcBef>
              <a:spcAft>
                <a:spcPts val="567"/>
              </a:spcAft>
              <a:buClr>
                <a:srgbClr val="e84987"/>
              </a:buClr>
              <a:buFont typeface="Assistant"/>
              <a:buChar char="●"/>
              <a:tabLst>
                <a:tab algn="l" pos="0"/>
              </a:tabLst>
            </a:pPr>
            <a:r>
              <a:rPr b="1" lang="en" sz="1800" spc="-1" strike="noStrike">
                <a:solidFill>
                  <a:srgbClr val="84bde7"/>
                </a:solidFill>
                <a:latin typeface="Orbitron"/>
                <a:ea typeface="Orbitron"/>
              </a:rPr>
              <a:t>Acceptation de jetons inégalée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1152000" y="216000"/>
            <a:ext cx="7701120" cy="785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500" spc="-1" strike="noStrike">
                <a:solidFill>
                  <a:srgbClr val="e84987"/>
                </a:solidFill>
                <a:latin typeface="Orbitron"/>
                <a:ea typeface="Orbitron"/>
              </a:rPr>
              <a:t>Organisation du travail </a:t>
            </a:r>
            <a:r>
              <a:rPr b="1" lang="en" sz="2500" spc="-1" strike="noStrike">
                <a:solidFill>
                  <a:srgbClr val="ffffff"/>
                </a:solidFill>
                <a:latin typeface="Orbitron"/>
                <a:ea typeface="Orbitron"/>
              </a:rPr>
              <a:t>:</a:t>
            </a:r>
            <a:r>
              <a:rPr b="1" lang="en" sz="3200" spc="-1" strike="noStrike">
                <a:solidFill>
                  <a:srgbClr val="84bde7"/>
                </a:solidFill>
                <a:latin typeface="Orbitron"/>
                <a:ea typeface="Orbitron"/>
              </a:rPr>
              <a:t> </a:t>
            </a:r>
            <a:r>
              <a:rPr b="1" lang="en" sz="2000" spc="-1" strike="noStrike">
                <a:solidFill>
                  <a:srgbClr val="84bde7"/>
                </a:solidFill>
                <a:latin typeface="Orbitron"/>
                <a:ea typeface="Orbitron"/>
              </a:rPr>
              <a:t>Planning du projet</a:t>
            </a:r>
            <a:endParaRPr b="0" lang="fr-FR" sz="2000" spc="-1" strike="noStrike">
              <a:latin typeface="Arial"/>
            </a:endParaRPr>
          </a:p>
        </p:txBody>
      </p:sp>
      <p:graphicFrame>
        <p:nvGraphicFramePr>
          <p:cNvPr id="761" name="Table 2"/>
          <p:cNvGraphicFramePr/>
          <p:nvPr/>
        </p:nvGraphicFramePr>
        <p:xfrm>
          <a:off x="432000" y="1293120"/>
          <a:ext cx="8279640" cy="3078720"/>
        </p:xfrm>
        <a:graphic>
          <a:graphicData uri="http://schemas.openxmlformats.org/drawingml/2006/table">
            <a:tbl>
              <a:tblPr/>
              <a:tblGrid>
                <a:gridCol w="482760"/>
                <a:gridCol w="3935520"/>
                <a:gridCol w="939960"/>
                <a:gridCol w="1453680"/>
                <a:gridCol w="1468080"/>
              </a:tblGrid>
              <a:tr h="347760">
                <a:tc>
                  <a:txBody>
                    <a:bodyPr lIns="90000" rIns="90000">
                      <a:noAutofit/>
                    </a:bodyPr>
                    <a:p>
                      <a:pPr>
                        <a:lnSpc>
                          <a:spcPct val="100000"/>
                        </a:lnSpc>
                      </a:pPr>
                      <a:r>
                        <a:rPr b="0" lang="fr-FR" sz="1800" spc="-1" strike="noStrike">
                          <a:latin typeface="Arial"/>
                        </a:rPr>
                        <a: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Nom</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Durée</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Début</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fr-FR" sz="1800" spc="-1" strike="noStrike">
                          <a:latin typeface="Arial"/>
                        </a:rPr>
                        <a:t>Fin</a:t>
                      </a:r>
                      <a:endParaRPr b="0" lang="fr-FR"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3480">
                <a:tc>
                  <a:txBody>
                    <a:bodyPr lIns="90000" rIns="90000">
                      <a:noAutofit/>
                    </a:bodyPr>
                    <a:p>
                      <a:pPr>
                        <a:lnSpc>
                          <a:spcPct val="100000"/>
                        </a:lnSpc>
                      </a:pPr>
                      <a:r>
                        <a:rPr b="0" lang="fr-FR" sz="1500" spc="-1" strike="noStrike">
                          <a:latin typeface="Arial"/>
                        </a:rPr>
                        <a:t>1</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Cahier de charge</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Mars.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3</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Modélisation UML</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7Jours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4</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Choix techniques des outils &amp; frameworks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8Jours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22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Avril.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5</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des Smart Contracts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Mai.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6</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Déploiement &amp; 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7</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d'une integration React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Juin.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3480">
                <a:tc>
                  <a:txBody>
                    <a:bodyPr lIns="90000" rIns="90000">
                      <a:noAutofit/>
                    </a:bodyPr>
                    <a:p>
                      <a:pPr>
                        <a:lnSpc>
                          <a:spcPct val="100000"/>
                        </a:lnSpc>
                      </a:pPr>
                      <a:r>
                        <a:rPr b="0" lang="fr-FR" sz="1500" spc="-1" strike="noStrike">
                          <a:latin typeface="Arial"/>
                        </a:rPr>
                        <a:t>8</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Test de fonctionnement</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Jours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15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fr-FR" sz="1500" spc="-1" strike="noStrike">
                          <a:latin typeface="Arial"/>
                        </a:rPr>
                        <a:t>30 juillet.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03480">
                <a:tc>
                  <a:txBody>
                    <a:bodyPr lIns="90000" rIns="90000">
                      <a:noAutofit/>
                    </a:bodyPr>
                    <a:p>
                      <a:pPr>
                        <a:lnSpc>
                          <a:spcPct val="100000"/>
                        </a:lnSpc>
                      </a:pPr>
                      <a:r>
                        <a:rPr b="0" lang="fr-FR" sz="1500" spc="-1" strike="noStrike">
                          <a:latin typeface="Arial"/>
                        </a:rPr>
                        <a:t>9</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Développement App Web</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Mois</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1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fr-FR" sz="1500" spc="-1" strike="noStrike">
                          <a:latin typeface="Arial"/>
                        </a:rPr>
                        <a:t>30 Août. 2022</a:t>
                      </a:r>
                      <a:endParaRPr b="0" lang="fr-FR"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762" name="CustomShape 3"/>
          <p:cNvSpPr/>
          <p:nvPr/>
        </p:nvSpPr>
        <p:spPr>
          <a:xfrm>
            <a:off x="504000" y="4413600"/>
            <a:ext cx="480600" cy="408600"/>
          </a:xfrm>
          <a:prstGeom prst="roundRect">
            <a:avLst>
              <a:gd name="adj" fmla="val 16667"/>
            </a:avLst>
          </a:prstGeom>
          <a:noFill/>
          <a:ln w="28440">
            <a:solidFill>
              <a:srgbClr val="84bde7"/>
            </a:solidFill>
            <a:round/>
          </a:ln>
        </p:spPr>
        <p:style>
          <a:lnRef idx="0"/>
          <a:fillRef idx="0"/>
          <a:effectRef idx="0"/>
          <a:fontRef idx="minor"/>
        </p:style>
      </p:sp>
      <p:sp>
        <p:nvSpPr>
          <p:cNvPr id="763" name="CustomShape 4"/>
          <p:cNvSpPr/>
          <p:nvPr/>
        </p:nvSpPr>
        <p:spPr>
          <a:xfrm>
            <a:off x="554400" y="4413600"/>
            <a:ext cx="430200" cy="408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1800" spc="-1" strike="noStrike">
                <a:solidFill>
                  <a:srgbClr val="ffffff"/>
                </a:solidFill>
                <a:latin typeface="Arial"/>
                <a:ea typeface="DejaVu Sans"/>
              </a:rPr>
              <a:t>9</a:t>
            </a:r>
            <a:endParaRPr b="0" lang="fr-FR" sz="1800" spc="-1" strike="noStrike">
              <a:latin typeface="Arial"/>
            </a:endParaRPr>
          </a:p>
        </p:txBody>
      </p:sp>
      <p:grpSp>
        <p:nvGrpSpPr>
          <p:cNvPr id="764" name="Group 5"/>
          <p:cNvGrpSpPr/>
          <p:nvPr/>
        </p:nvGrpSpPr>
        <p:grpSpPr>
          <a:xfrm>
            <a:off x="432000" y="1004400"/>
            <a:ext cx="8277840" cy="3365640"/>
            <a:chOff x="432000" y="1004400"/>
            <a:chExt cx="8277840" cy="3365640"/>
          </a:xfrm>
        </p:grpSpPr>
        <p:sp>
          <p:nvSpPr>
            <p:cNvPr id="765" name="CustomShape 6"/>
            <p:cNvSpPr/>
            <p:nvPr/>
          </p:nvSpPr>
          <p:spPr>
            <a:xfrm>
              <a:off x="432000" y="1004400"/>
              <a:ext cx="8277840" cy="3365640"/>
            </a:xfrm>
            <a:prstGeom prst="roundRect">
              <a:avLst>
                <a:gd name="adj" fmla="val 4674"/>
              </a:avLst>
            </a:prstGeom>
            <a:noFill/>
            <a:ln w="28440">
              <a:solidFill>
                <a:srgbClr val="84bde7"/>
              </a:solidFill>
              <a:round/>
            </a:ln>
          </p:spPr>
          <p:style>
            <a:lnRef idx="0"/>
            <a:fillRef idx="0"/>
            <a:effectRef idx="0"/>
            <a:fontRef idx="minor"/>
          </p:style>
        </p:sp>
        <p:grpSp>
          <p:nvGrpSpPr>
            <p:cNvPr id="766" name="Group 7"/>
            <p:cNvGrpSpPr/>
            <p:nvPr/>
          </p:nvGrpSpPr>
          <p:grpSpPr>
            <a:xfrm>
              <a:off x="432000" y="1004400"/>
              <a:ext cx="8277840" cy="296640"/>
              <a:chOff x="432000" y="1004400"/>
              <a:chExt cx="8277840" cy="296640"/>
            </a:xfrm>
          </p:grpSpPr>
          <p:sp>
            <p:nvSpPr>
              <p:cNvPr id="767" name="CustomShape 8"/>
              <p:cNvSpPr/>
              <p:nvPr/>
            </p:nvSpPr>
            <p:spPr>
              <a:xfrm>
                <a:off x="432000" y="1004400"/>
                <a:ext cx="8277840" cy="296640"/>
              </a:xfrm>
              <a:prstGeom prst="rect">
                <a:avLst/>
              </a:prstGeom>
              <a:solidFill>
                <a:srgbClr val="ffffff"/>
              </a:solidFill>
              <a:ln w="28440">
                <a:solidFill>
                  <a:srgbClr val="84bde7"/>
                </a:solidFill>
                <a:round/>
              </a:ln>
            </p:spPr>
            <p:style>
              <a:lnRef idx="0"/>
              <a:fillRef idx="0"/>
              <a:effectRef idx="0"/>
              <a:fontRef idx="minor"/>
            </p:style>
          </p:sp>
          <p:sp>
            <p:nvSpPr>
              <p:cNvPr id="768" name="CustomShape 9"/>
              <p:cNvSpPr/>
              <p:nvPr/>
            </p:nvSpPr>
            <p:spPr>
              <a:xfrm>
                <a:off x="8080560" y="1098000"/>
                <a:ext cx="104400" cy="109080"/>
              </a:xfrm>
              <a:prstGeom prst="ellipse">
                <a:avLst/>
              </a:prstGeom>
              <a:solidFill>
                <a:srgbClr val="e84987"/>
              </a:solidFill>
              <a:ln>
                <a:noFill/>
              </a:ln>
            </p:spPr>
            <p:style>
              <a:lnRef idx="0"/>
              <a:fillRef idx="0"/>
              <a:effectRef idx="0"/>
              <a:fontRef idx="minor"/>
            </p:style>
          </p:sp>
          <p:sp>
            <p:nvSpPr>
              <p:cNvPr id="769" name="CustomShape 10"/>
              <p:cNvSpPr/>
              <p:nvPr/>
            </p:nvSpPr>
            <p:spPr>
              <a:xfrm>
                <a:off x="8277840" y="1098000"/>
                <a:ext cx="104400" cy="109080"/>
              </a:xfrm>
              <a:prstGeom prst="ellipse">
                <a:avLst/>
              </a:prstGeom>
              <a:solidFill>
                <a:srgbClr val="e84987"/>
              </a:solidFill>
              <a:ln>
                <a:noFill/>
              </a:ln>
            </p:spPr>
            <p:style>
              <a:lnRef idx="0"/>
              <a:fillRef idx="0"/>
              <a:effectRef idx="0"/>
              <a:fontRef idx="minor"/>
            </p:style>
          </p:sp>
          <p:sp>
            <p:nvSpPr>
              <p:cNvPr id="770" name="CustomShape 11"/>
              <p:cNvSpPr/>
              <p:nvPr/>
            </p:nvSpPr>
            <p:spPr>
              <a:xfrm>
                <a:off x="8474760" y="1098000"/>
                <a:ext cx="104400" cy="109080"/>
              </a:xfrm>
              <a:prstGeom prst="ellipse">
                <a:avLst/>
              </a:prstGeom>
              <a:solidFill>
                <a:srgbClr val="e84987"/>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796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2022-09-27T23:54:43Z</dcterms:modified>
  <cp:revision>20</cp:revision>
  <dc:subject/>
  <dc:title/>
</cp:coreProperties>
</file>